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4" r:id="rId6"/>
    <p:sldId id="271" r:id="rId7"/>
    <p:sldId id="278" r:id="rId8"/>
    <p:sldId id="279" r:id="rId9"/>
    <p:sldId id="263" r:id="rId10"/>
    <p:sldId id="272" r:id="rId11"/>
    <p:sldId id="270" r:id="rId12"/>
    <p:sldId id="269" r:id="rId13"/>
    <p:sldId id="265" r:id="rId14"/>
    <p:sldId id="266" r:id="rId15"/>
    <p:sldId id="274" r:id="rId16"/>
    <p:sldId id="267" r:id="rId17"/>
    <p:sldId id="268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8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>
        <p:scale>
          <a:sx n="150" d="100"/>
          <a:sy n="150" d="100"/>
        </p:scale>
        <p:origin x="1733" y="1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D84DDF-FD23-4EBA-8271-FF8C2614E1CF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9F5801-CE65-4C4B-92EF-21DCE79AF70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Principle</a:t>
          </a:r>
        </a:p>
      </dgm:t>
    </dgm:pt>
    <dgm:pt modelId="{2D5849BB-B70B-4738-A37E-86672DA2F960}" type="parTrans" cxnId="{72D0FB24-1477-4601-9A51-DBE447586C3C}">
      <dgm:prSet/>
      <dgm:spPr/>
      <dgm:t>
        <a:bodyPr/>
        <a:lstStyle/>
        <a:p>
          <a:endParaRPr lang="en-US"/>
        </a:p>
      </dgm:t>
    </dgm:pt>
    <dgm:pt modelId="{8A2557ED-C1C1-4067-A4BB-93062FB897ED}" type="sibTrans" cxnId="{72D0FB24-1477-4601-9A51-DBE447586C3C}">
      <dgm:prSet/>
      <dgm:spPr/>
      <dgm:t>
        <a:bodyPr/>
        <a:lstStyle/>
        <a:p>
          <a:endParaRPr lang="en-US"/>
        </a:p>
      </dgm:t>
    </dgm:pt>
    <dgm:pt modelId="{28C6AE0B-0EC8-43CE-A69A-18DF586CE901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Pattern</a:t>
          </a:r>
        </a:p>
      </dgm:t>
    </dgm:pt>
    <dgm:pt modelId="{6376E9EC-67C4-423E-A7A5-971EF32BCA9C}" type="parTrans" cxnId="{07955474-9E95-412A-89FB-27D752579B5F}">
      <dgm:prSet/>
      <dgm:spPr/>
      <dgm:t>
        <a:bodyPr/>
        <a:lstStyle/>
        <a:p>
          <a:endParaRPr lang="en-US"/>
        </a:p>
      </dgm:t>
    </dgm:pt>
    <dgm:pt modelId="{BD3D2955-1997-46AF-B663-8EA9D296E65D}" type="sibTrans" cxnId="{07955474-9E95-412A-89FB-27D752579B5F}">
      <dgm:prSet/>
      <dgm:spPr/>
      <dgm:t>
        <a:bodyPr/>
        <a:lstStyle/>
        <a:p>
          <a:endParaRPr lang="en-US"/>
        </a:p>
      </dgm:t>
    </dgm:pt>
    <dgm:pt modelId="{2F34F78B-5DD3-4177-97A4-CB7C3F258AB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Impl</a:t>
          </a:r>
          <a:endParaRPr lang="en-US" dirty="0"/>
        </a:p>
      </dgm:t>
    </dgm:pt>
    <dgm:pt modelId="{E1590306-5D61-4926-8378-68D59D10DCC2}" type="parTrans" cxnId="{5AAA0A43-694E-4526-94D1-D992056ED4E6}">
      <dgm:prSet/>
      <dgm:spPr/>
      <dgm:t>
        <a:bodyPr/>
        <a:lstStyle/>
        <a:p>
          <a:endParaRPr lang="en-US"/>
        </a:p>
      </dgm:t>
    </dgm:pt>
    <dgm:pt modelId="{F08393D9-F6F1-42F1-AA4E-D804D0F7567F}" type="sibTrans" cxnId="{5AAA0A43-694E-4526-94D1-D992056ED4E6}">
      <dgm:prSet/>
      <dgm:spPr/>
      <dgm:t>
        <a:bodyPr/>
        <a:lstStyle/>
        <a:p>
          <a:endParaRPr lang="en-US"/>
        </a:p>
      </dgm:t>
    </dgm:pt>
    <dgm:pt modelId="{42CD5B99-E598-4287-A43D-17D0A52AAB3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Impl</a:t>
          </a:r>
          <a:endParaRPr lang="en-US" dirty="0"/>
        </a:p>
      </dgm:t>
    </dgm:pt>
    <dgm:pt modelId="{03020FA5-F327-4073-B2C1-37DB837DDBDC}" type="parTrans" cxnId="{8F5F23FA-D8F4-4223-A76E-05EE6032198E}">
      <dgm:prSet/>
      <dgm:spPr/>
      <dgm:t>
        <a:bodyPr/>
        <a:lstStyle/>
        <a:p>
          <a:endParaRPr lang="en-US"/>
        </a:p>
      </dgm:t>
    </dgm:pt>
    <dgm:pt modelId="{08533CE4-7089-49BC-99AD-BC9D68D7F60B}" type="sibTrans" cxnId="{8F5F23FA-D8F4-4223-A76E-05EE6032198E}">
      <dgm:prSet/>
      <dgm:spPr/>
      <dgm:t>
        <a:bodyPr/>
        <a:lstStyle/>
        <a:p>
          <a:endParaRPr lang="en-US"/>
        </a:p>
      </dgm:t>
    </dgm:pt>
    <dgm:pt modelId="{5A30772B-112C-45DA-B3C7-FFF7D3D927D3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Pattern</a:t>
          </a:r>
        </a:p>
      </dgm:t>
    </dgm:pt>
    <dgm:pt modelId="{7654E09C-E0F5-4E7A-A62B-3D0DCC27074B}" type="parTrans" cxnId="{FF26B3D2-753B-493B-9700-A91502359263}">
      <dgm:prSet/>
      <dgm:spPr/>
      <dgm:t>
        <a:bodyPr/>
        <a:lstStyle/>
        <a:p>
          <a:endParaRPr lang="en-US"/>
        </a:p>
      </dgm:t>
    </dgm:pt>
    <dgm:pt modelId="{C81CFD25-B50C-440F-8BB5-C0D7AE62DC9F}" type="sibTrans" cxnId="{FF26B3D2-753B-493B-9700-A91502359263}">
      <dgm:prSet/>
      <dgm:spPr/>
      <dgm:t>
        <a:bodyPr/>
        <a:lstStyle/>
        <a:p>
          <a:endParaRPr lang="en-US"/>
        </a:p>
      </dgm:t>
    </dgm:pt>
    <dgm:pt modelId="{BD5C9F18-903F-4291-B94C-2C0C80818947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Impl</a:t>
          </a:r>
          <a:endParaRPr lang="en-US" dirty="0"/>
        </a:p>
      </dgm:t>
    </dgm:pt>
    <dgm:pt modelId="{78422A77-5E64-4F71-A405-ABD3218284E6}" type="parTrans" cxnId="{AF71FFED-A0BD-4FD8-8B9C-222BF283946C}">
      <dgm:prSet/>
      <dgm:spPr/>
      <dgm:t>
        <a:bodyPr/>
        <a:lstStyle/>
        <a:p>
          <a:endParaRPr lang="en-US"/>
        </a:p>
      </dgm:t>
    </dgm:pt>
    <dgm:pt modelId="{EE8CBF68-827E-468B-92CF-F6B086537370}" type="sibTrans" cxnId="{AF71FFED-A0BD-4FD8-8B9C-222BF283946C}">
      <dgm:prSet/>
      <dgm:spPr/>
      <dgm:t>
        <a:bodyPr/>
        <a:lstStyle/>
        <a:p>
          <a:endParaRPr lang="en-US"/>
        </a:p>
      </dgm:t>
    </dgm:pt>
    <dgm:pt modelId="{EA660838-60DB-4AC0-A0A7-CDB4734F3605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Impl</a:t>
          </a:r>
          <a:endParaRPr lang="en-US" dirty="0"/>
        </a:p>
      </dgm:t>
    </dgm:pt>
    <dgm:pt modelId="{713BD9F5-FA16-4F64-9453-850AA437F609}" type="parTrans" cxnId="{3B297EC2-DB84-4226-91B0-4A29D455333C}">
      <dgm:prSet/>
      <dgm:spPr/>
      <dgm:t>
        <a:bodyPr/>
        <a:lstStyle/>
        <a:p>
          <a:endParaRPr lang="en-US"/>
        </a:p>
      </dgm:t>
    </dgm:pt>
    <dgm:pt modelId="{AD76499B-D52E-49CB-9D0E-9AE4CDB31F74}" type="sibTrans" cxnId="{3B297EC2-DB84-4226-91B0-4A29D455333C}">
      <dgm:prSet/>
      <dgm:spPr/>
      <dgm:t>
        <a:bodyPr/>
        <a:lstStyle/>
        <a:p>
          <a:endParaRPr lang="en-US"/>
        </a:p>
      </dgm:t>
    </dgm:pt>
    <dgm:pt modelId="{A55547A1-7365-4653-92DF-76C4E1E340EE}" type="pres">
      <dgm:prSet presAssocID="{75D84DDF-FD23-4EBA-8271-FF8C2614E1C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8C9CB6-0F2C-48E2-97E6-5391E01E13BF}" type="pres">
      <dgm:prSet presAssocID="{F39F5801-CE65-4C4B-92EF-21DCE79AF70B}" presName="vertOne" presStyleCnt="0"/>
      <dgm:spPr/>
    </dgm:pt>
    <dgm:pt modelId="{DC4032FE-0344-4B93-BB6E-F323C9787DB2}" type="pres">
      <dgm:prSet presAssocID="{F39F5801-CE65-4C4B-92EF-21DCE79AF70B}" presName="txOne" presStyleLbl="node0" presStyleIdx="0" presStyleCnt="1" custLinFactY="-18226" custLinFactNeighborX="-20473" custLinFactNeighborY="-100000">
        <dgm:presLayoutVars>
          <dgm:chPref val="3"/>
        </dgm:presLayoutVars>
      </dgm:prSet>
      <dgm:spPr/>
    </dgm:pt>
    <dgm:pt modelId="{308F9948-5981-4CD6-8D7B-8B232B440EE9}" type="pres">
      <dgm:prSet presAssocID="{F39F5801-CE65-4C4B-92EF-21DCE79AF70B}" presName="parTransOne" presStyleCnt="0"/>
      <dgm:spPr/>
    </dgm:pt>
    <dgm:pt modelId="{6128A0C0-C00D-4409-91E9-8EC4BE9F44C1}" type="pres">
      <dgm:prSet presAssocID="{F39F5801-CE65-4C4B-92EF-21DCE79AF70B}" presName="horzOne" presStyleCnt="0"/>
      <dgm:spPr/>
    </dgm:pt>
    <dgm:pt modelId="{D5F9F3F0-AE9D-4F9A-AA90-400AEA24259E}" type="pres">
      <dgm:prSet presAssocID="{28C6AE0B-0EC8-43CE-A69A-18DF586CE901}" presName="vertTwo" presStyleCnt="0"/>
      <dgm:spPr/>
    </dgm:pt>
    <dgm:pt modelId="{41026E8F-9C7A-4071-92A2-032D95B5AE19}" type="pres">
      <dgm:prSet presAssocID="{28C6AE0B-0EC8-43CE-A69A-18DF586CE901}" presName="txTwo" presStyleLbl="node2" presStyleIdx="0" presStyleCnt="2">
        <dgm:presLayoutVars>
          <dgm:chPref val="3"/>
        </dgm:presLayoutVars>
      </dgm:prSet>
      <dgm:spPr/>
    </dgm:pt>
    <dgm:pt modelId="{79007696-0890-4185-BCE6-78C019207E6D}" type="pres">
      <dgm:prSet presAssocID="{28C6AE0B-0EC8-43CE-A69A-18DF586CE901}" presName="parTransTwo" presStyleCnt="0"/>
      <dgm:spPr/>
    </dgm:pt>
    <dgm:pt modelId="{CE98B60B-3C46-4A2F-A932-E9AD76A67356}" type="pres">
      <dgm:prSet presAssocID="{28C6AE0B-0EC8-43CE-A69A-18DF586CE901}" presName="horzTwo" presStyleCnt="0"/>
      <dgm:spPr/>
    </dgm:pt>
    <dgm:pt modelId="{1CFF2A63-AEC2-456B-BBF8-0E1501305ECB}" type="pres">
      <dgm:prSet presAssocID="{2F34F78B-5DD3-4177-97A4-CB7C3F258AB8}" presName="vertThree" presStyleCnt="0"/>
      <dgm:spPr/>
    </dgm:pt>
    <dgm:pt modelId="{94C54F02-0183-4264-8A74-87EA7AB0BE29}" type="pres">
      <dgm:prSet presAssocID="{2F34F78B-5DD3-4177-97A4-CB7C3F258AB8}" presName="txThree" presStyleLbl="node3" presStyleIdx="0" presStyleCnt="4">
        <dgm:presLayoutVars>
          <dgm:chPref val="3"/>
        </dgm:presLayoutVars>
      </dgm:prSet>
      <dgm:spPr/>
    </dgm:pt>
    <dgm:pt modelId="{2D90167B-7AEC-4924-AB0D-C125D786E1F6}" type="pres">
      <dgm:prSet presAssocID="{2F34F78B-5DD3-4177-97A4-CB7C3F258AB8}" presName="horzThree" presStyleCnt="0"/>
      <dgm:spPr/>
    </dgm:pt>
    <dgm:pt modelId="{6BE274A8-2A09-4ED2-9356-B7ABA9397B86}" type="pres">
      <dgm:prSet presAssocID="{F08393D9-F6F1-42F1-AA4E-D804D0F7567F}" presName="sibSpaceThree" presStyleCnt="0"/>
      <dgm:spPr/>
    </dgm:pt>
    <dgm:pt modelId="{1266B20B-7217-4033-9229-4F17BB74C361}" type="pres">
      <dgm:prSet presAssocID="{42CD5B99-E598-4287-A43D-17D0A52AAB30}" presName="vertThree" presStyleCnt="0"/>
      <dgm:spPr/>
    </dgm:pt>
    <dgm:pt modelId="{CC54D457-CD47-459E-AFC9-25EBCAED2AE6}" type="pres">
      <dgm:prSet presAssocID="{42CD5B99-E598-4287-A43D-17D0A52AAB30}" presName="txThree" presStyleLbl="node3" presStyleIdx="1" presStyleCnt="4">
        <dgm:presLayoutVars>
          <dgm:chPref val="3"/>
        </dgm:presLayoutVars>
      </dgm:prSet>
      <dgm:spPr/>
    </dgm:pt>
    <dgm:pt modelId="{0244409C-0A98-4E69-92C1-6A8D2098A917}" type="pres">
      <dgm:prSet presAssocID="{42CD5B99-E598-4287-A43D-17D0A52AAB30}" presName="horzThree" presStyleCnt="0"/>
      <dgm:spPr/>
    </dgm:pt>
    <dgm:pt modelId="{35485E73-A1B3-467D-843D-7B9EA74657A2}" type="pres">
      <dgm:prSet presAssocID="{BD3D2955-1997-46AF-B663-8EA9D296E65D}" presName="sibSpaceTwo" presStyleCnt="0"/>
      <dgm:spPr/>
    </dgm:pt>
    <dgm:pt modelId="{9FF88E5C-A3DA-4E4A-98A0-4CA22837335C}" type="pres">
      <dgm:prSet presAssocID="{5A30772B-112C-45DA-B3C7-FFF7D3D927D3}" presName="vertTwo" presStyleCnt="0"/>
      <dgm:spPr/>
    </dgm:pt>
    <dgm:pt modelId="{8B6B80FB-C251-406E-BE59-26BCC44256FE}" type="pres">
      <dgm:prSet presAssocID="{5A30772B-112C-45DA-B3C7-FFF7D3D927D3}" presName="txTwo" presStyleLbl="node2" presStyleIdx="1" presStyleCnt="2">
        <dgm:presLayoutVars>
          <dgm:chPref val="3"/>
        </dgm:presLayoutVars>
      </dgm:prSet>
      <dgm:spPr/>
    </dgm:pt>
    <dgm:pt modelId="{3AB67271-3182-46F5-8785-6940C25EEA1D}" type="pres">
      <dgm:prSet presAssocID="{5A30772B-112C-45DA-B3C7-FFF7D3D927D3}" presName="parTransTwo" presStyleCnt="0"/>
      <dgm:spPr/>
    </dgm:pt>
    <dgm:pt modelId="{EC050A98-2E10-473A-9208-76B992866DC9}" type="pres">
      <dgm:prSet presAssocID="{5A30772B-112C-45DA-B3C7-FFF7D3D927D3}" presName="horzTwo" presStyleCnt="0"/>
      <dgm:spPr/>
    </dgm:pt>
    <dgm:pt modelId="{C4338B74-152F-4EE4-845A-2E5A7366C427}" type="pres">
      <dgm:prSet presAssocID="{BD5C9F18-903F-4291-B94C-2C0C80818947}" presName="vertThree" presStyleCnt="0"/>
      <dgm:spPr/>
    </dgm:pt>
    <dgm:pt modelId="{D250F401-0C76-4028-8AA9-D12B5EC7B025}" type="pres">
      <dgm:prSet presAssocID="{BD5C9F18-903F-4291-B94C-2C0C80818947}" presName="txThree" presStyleLbl="node3" presStyleIdx="2" presStyleCnt="4">
        <dgm:presLayoutVars>
          <dgm:chPref val="3"/>
        </dgm:presLayoutVars>
      </dgm:prSet>
      <dgm:spPr/>
    </dgm:pt>
    <dgm:pt modelId="{DFD4A944-A9C5-4FA6-BB81-C47C073AF83D}" type="pres">
      <dgm:prSet presAssocID="{BD5C9F18-903F-4291-B94C-2C0C80818947}" presName="horzThree" presStyleCnt="0"/>
      <dgm:spPr/>
    </dgm:pt>
    <dgm:pt modelId="{EB76D5F6-14BE-4A3F-9F95-9EE9A144BA2A}" type="pres">
      <dgm:prSet presAssocID="{EE8CBF68-827E-468B-92CF-F6B086537370}" presName="sibSpaceThree" presStyleCnt="0"/>
      <dgm:spPr/>
    </dgm:pt>
    <dgm:pt modelId="{F2C5E414-AAEF-4C12-BD30-6E95A1A6F9F9}" type="pres">
      <dgm:prSet presAssocID="{EA660838-60DB-4AC0-A0A7-CDB4734F3605}" presName="vertThree" presStyleCnt="0"/>
      <dgm:spPr/>
    </dgm:pt>
    <dgm:pt modelId="{ACFF59B0-51CD-42F3-96DC-2E8E7A506EAE}" type="pres">
      <dgm:prSet presAssocID="{EA660838-60DB-4AC0-A0A7-CDB4734F3605}" presName="txThree" presStyleLbl="node3" presStyleIdx="3" presStyleCnt="4">
        <dgm:presLayoutVars>
          <dgm:chPref val="3"/>
        </dgm:presLayoutVars>
      </dgm:prSet>
      <dgm:spPr/>
    </dgm:pt>
    <dgm:pt modelId="{DB4F7FAF-A9F6-41D5-BDBC-13C397EA7014}" type="pres">
      <dgm:prSet presAssocID="{EA660838-60DB-4AC0-A0A7-CDB4734F3605}" presName="horzThree" presStyleCnt="0"/>
      <dgm:spPr/>
    </dgm:pt>
  </dgm:ptLst>
  <dgm:cxnLst>
    <dgm:cxn modelId="{4082A004-8412-4A5F-AC4B-EF9D4C0D1C86}" type="presOf" srcId="{75D84DDF-FD23-4EBA-8271-FF8C2614E1CF}" destId="{A55547A1-7365-4653-92DF-76C4E1E340EE}" srcOrd="0" destOrd="0" presId="urn:microsoft.com/office/officeart/2005/8/layout/hierarchy4"/>
    <dgm:cxn modelId="{72D0FB24-1477-4601-9A51-DBE447586C3C}" srcId="{75D84DDF-FD23-4EBA-8271-FF8C2614E1CF}" destId="{F39F5801-CE65-4C4B-92EF-21DCE79AF70B}" srcOrd="0" destOrd="0" parTransId="{2D5849BB-B70B-4738-A37E-86672DA2F960}" sibTransId="{8A2557ED-C1C1-4067-A4BB-93062FB897ED}"/>
    <dgm:cxn modelId="{5AAA0A43-694E-4526-94D1-D992056ED4E6}" srcId="{28C6AE0B-0EC8-43CE-A69A-18DF586CE901}" destId="{2F34F78B-5DD3-4177-97A4-CB7C3F258AB8}" srcOrd="0" destOrd="0" parTransId="{E1590306-5D61-4926-8378-68D59D10DCC2}" sibTransId="{F08393D9-F6F1-42F1-AA4E-D804D0F7567F}"/>
    <dgm:cxn modelId="{BAC63E44-9883-46F6-92AD-F41A182F9383}" type="presOf" srcId="{42CD5B99-E598-4287-A43D-17D0A52AAB30}" destId="{CC54D457-CD47-459E-AFC9-25EBCAED2AE6}" srcOrd="0" destOrd="0" presId="urn:microsoft.com/office/officeart/2005/8/layout/hierarchy4"/>
    <dgm:cxn modelId="{07955474-9E95-412A-89FB-27D752579B5F}" srcId="{F39F5801-CE65-4C4B-92EF-21DCE79AF70B}" destId="{28C6AE0B-0EC8-43CE-A69A-18DF586CE901}" srcOrd="0" destOrd="0" parTransId="{6376E9EC-67C4-423E-A7A5-971EF32BCA9C}" sibTransId="{BD3D2955-1997-46AF-B663-8EA9D296E65D}"/>
    <dgm:cxn modelId="{55C83C8A-9D3F-407F-8AC0-3C05CEFDEA86}" type="presOf" srcId="{2F34F78B-5DD3-4177-97A4-CB7C3F258AB8}" destId="{94C54F02-0183-4264-8A74-87EA7AB0BE29}" srcOrd="0" destOrd="0" presId="urn:microsoft.com/office/officeart/2005/8/layout/hierarchy4"/>
    <dgm:cxn modelId="{474954AF-717C-4F6B-829E-6CAA5E071E5B}" type="presOf" srcId="{EA660838-60DB-4AC0-A0A7-CDB4734F3605}" destId="{ACFF59B0-51CD-42F3-96DC-2E8E7A506EAE}" srcOrd="0" destOrd="0" presId="urn:microsoft.com/office/officeart/2005/8/layout/hierarchy4"/>
    <dgm:cxn modelId="{61EF36B4-D129-4F71-AD36-F1C02C759CAE}" type="presOf" srcId="{F39F5801-CE65-4C4B-92EF-21DCE79AF70B}" destId="{DC4032FE-0344-4B93-BB6E-F323C9787DB2}" srcOrd="0" destOrd="0" presId="urn:microsoft.com/office/officeart/2005/8/layout/hierarchy4"/>
    <dgm:cxn modelId="{7BE462BA-2934-4976-B237-3D2F02D17D8F}" type="presOf" srcId="{28C6AE0B-0EC8-43CE-A69A-18DF586CE901}" destId="{41026E8F-9C7A-4071-92A2-032D95B5AE19}" srcOrd="0" destOrd="0" presId="urn:microsoft.com/office/officeart/2005/8/layout/hierarchy4"/>
    <dgm:cxn modelId="{3B297EC2-DB84-4226-91B0-4A29D455333C}" srcId="{5A30772B-112C-45DA-B3C7-FFF7D3D927D3}" destId="{EA660838-60DB-4AC0-A0A7-CDB4734F3605}" srcOrd="1" destOrd="0" parTransId="{713BD9F5-FA16-4F64-9453-850AA437F609}" sibTransId="{AD76499B-D52E-49CB-9D0E-9AE4CDB31F74}"/>
    <dgm:cxn modelId="{C801D1CA-67A7-442E-8BF3-CA10B0AC21F3}" type="presOf" srcId="{BD5C9F18-903F-4291-B94C-2C0C80818947}" destId="{D250F401-0C76-4028-8AA9-D12B5EC7B025}" srcOrd="0" destOrd="0" presId="urn:microsoft.com/office/officeart/2005/8/layout/hierarchy4"/>
    <dgm:cxn modelId="{FF26B3D2-753B-493B-9700-A91502359263}" srcId="{F39F5801-CE65-4C4B-92EF-21DCE79AF70B}" destId="{5A30772B-112C-45DA-B3C7-FFF7D3D927D3}" srcOrd="1" destOrd="0" parTransId="{7654E09C-E0F5-4E7A-A62B-3D0DCC27074B}" sibTransId="{C81CFD25-B50C-440F-8BB5-C0D7AE62DC9F}"/>
    <dgm:cxn modelId="{FC75CCDC-CF28-4D25-83AA-F9D568822B35}" type="presOf" srcId="{5A30772B-112C-45DA-B3C7-FFF7D3D927D3}" destId="{8B6B80FB-C251-406E-BE59-26BCC44256FE}" srcOrd="0" destOrd="0" presId="urn:microsoft.com/office/officeart/2005/8/layout/hierarchy4"/>
    <dgm:cxn modelId="{AF71FFED-A0BD-4FD8-8B9C-222BF283946C}" srcId="{5A30772B-112C-45DA-B3C7-FFF7D3D927D3}" destId="{BD5C9F18-903F-4291-B94C-2C0C80818947}" srcOrd="0" destOrd="0" parTransId="{78422A77-5E64-4F71-A405-ABD3218284E6}" sibTransId="{EE8CBF68-827E-468B-92CF-F6B086537370}"/>
    <dgm:cxn modelId="{8F5F23FA-D8F4-4223-A76E-05EE6032198E}" srcId="{28C6AE0B-0EC8-43CE-A69A-18DF586CE901}" destId="{42CD5B99-E598-4287-A43D-17D0A52AAB30}" srcOrd="1" destOrd="0" parTransId="{03020FA5-F327-4073-B2C1-37DB837DDBDC}" sibTransId="{08533CE4-7089-49BC-99AD-BC9D68D7F60B}"/>
    <dgm:cxn modelId="{4E8DBDE9-5B33-45B2-9A0C-E0B2BD5C5185}" type="presParOf" srcId="{A55547A1-7365-4653-92DF-76C4E1E340EE}" destId="{9E8C9CB6-0F2C-48E2-97E6-5391E01E13BF}" srcOrd="0" destOrd="0" presId="urn:microsoft.com/office/officeart/2005/8/layout/hierarchy4"/>
    <dgm:cxn modelId="{FAFE2D63-8261-4E7B-8C19-D2A2F4F0D8B7}" type="presParOf" srcId="{9E8C9CB6-0F2C-48E2-97E6-5391E01E13BF}" destId="{DC4032FE-0344-4B93-BB6E-F323C9787DB2}" srcOrd="0" destOrd="0" presId="urn:microsoft.com/office/officeart/2005/8/layout/hierarchy4"/>
    <dgm:cxn modelId="{CFBCD8FC-B265-4440-BD11-E59CB4C264DA}" type="presParOf" srcId="{9E8C9CB6-0F2C-48E2-97E6-5391E01E13BF}" destId="{308F9948-5981-4CD6-8D7B-8B232B440EE9}" srcOrd="1" destOrd="0" presId="urn:microsoft.com/office/officeart/2005/8/layout/hierarchy4"/>
    <dgm:cxn modelId="{55D6B8A1-A1E7-492D-9F6E-F2C0AC1ADC4A}" type="presParOf" srcId="{9E8C9CB6-0F2C-48E2-97E6-5391E01E13BF}" destId="{6128A0C0-C00D-4409-91E9-8EC4BE9F44C1}" srcOrd="2" destOrd="0" presId="urn:microsoft.com/office/officeart/2005/8/layout/hierarchy4"/>
    <dgm:cxn modelId="{1767C65F-9592-44D4-B8A7-EF45FF0B25FA}" type="presParOf" srcId="{6128A0C0-C00D-4409-91E9-8EC4BE9F44C1}" destId="{D5F9F3F0-AE9D-4F9A-AA90-400AEA24259E}" srcOrd="0" destOrd="0" presId="urn:microsoft.com/office/officeart/2005/8/layout/hierarchy4"/>
    <dgm:cxn modelId="{683AAAAD-7E4A-44AF-A590-4DAD1E7EB36D}" type="presParOf" srcId="{D5F9F3F0-AE9D-4F9A-AA90-400AEA24259E}" destId="{41026E8F-9C7A-4071-92A2-032D95B5AE19}" srcOrd="0" destOrd="0" presId="urn:microsoft.com/office/officeart/2005/8/layout/hierarchy4"/>
    <dgm:cxn modelId="{B4E037C7-46D6-44C3-A909-6E5954C671B6}" type="presParOf" srcId="{D5F9F3F0-AE9D-4F9A-AA90-400AEA24259E}" destId="{79007696-0890-4185-BCE6-78C019207E6D}" srcOrd="1" destOrd="0" presId="urn:microsoft.com/office/officeart/2005/8/layout/hierarchy4"/>
    <dgm:cxn modelId="{44FBD6AF-7599-48FC-93D4-983B96E875B1}" type="presParOf" srcId="{D5F9F3F0-AE9D-4F9A-AA90-400AEA24259E}" destId="{CE98B60B-3C46-4A2F-A932-E9AD76A67356}" srcOrd="2" destOrd="0" presId="urn:microsoft.com/office/officeart/2005/8/layout/hierarchy4"/>
    <dgm:cxn modelId="{D0B8C8FC-E53E-48F5-8746-4E70DD016F10}" type="presParOf" srcId="{CE98B60B-3C46-4A2F-A932-E9AD76A67356}" destId="{1CFF2A63-AEC2-456B-BBF8-0E1501305ECB}" srcOrd="0" destOrd="0" presId="urn:microsoft.com/office/officeart/2005/8/layout/hierarchy4"/>
    <dgm:cxn modelId="{AF663014-3745-4960-8426-BCED98560FBC}" type="presParOf" srcId="{1CFF2A63-AEC2-456B-BBF8-0E1501305ECB}" destId="{94C54F02-0183-4264-8A74-87EA7AB0BE29}" srcOrd="0" destOrd="0" presId="urn:microsoft.com/office/officeart/2005/8/layout/hierarchy4"/>
    <dgm:cxn modelId="{32211946-BE03-4E84-A0F6-BCEFFCA9AA96}" type="presParOf" srcId="{1CFF2A63-AEC2-456B-BBF8-0E1501305ECB}" destId="{2D90167B-7AEC-4924-AB0D-C125D786E1F6}" srcOrd="1" destOrd="0" presId="urn:microsoft.com/office/officeart/2005/8/layout/hierarchy4"/>
    <dgm:cxn modelId="{8DFFE483-F2C8-4903-9FA5-964836172BED}" type="presParOf" srcId="{CE98B60B-3C46-4A2F-A932-E9AD76A67356}" destId="{6BE274A8-2A09-4ED2-9356-B7ABA9397B86}" srcOrd="1" destOrd="0" presId="urn:microsoft.com/office/officeart/2005/8/layout/hierarchy4"/>
    <dgm:cxn modelId="{18E3E1CF-E6FA-4FED-9F0B-30EEDFF902DC}" type="presParOf" srcId="{CE98B60B-3C46-4A2F-A932-E9AD76A67356}" destId="{1266B20B-7217-4033-9229-4F17BB74C361}" srcOrd="2" destOrd="0" presId="urn:microsoft.com/office/officeart/2005/8/layout/hierarchy4"/>
    <dgm:cxn modelId="{41CE0297-E26C-412B-BE57-CEC7AE238755}" type="presParOf" srcId="{1266B20B-7217-4033-9229-4F17BB74C361}" destId="{CC54D457-CD47-459E-AFC9-25EBCAED2AE6}" srcOrd="0" destOrd="0" presId="urn:microsoft.com/office/officeart/2005/8/layout/hierarchy4"/>
    <dgm:cxn modelId="{D628CFD2-0EF9-4974-AA19-0AEC2E90831A}" type="presParOf" srcId="{1266B20B-7217-4033-9229-4F17BB74C361}" destId="{0244409C-0A98-4E69-92C1-6A8D2098A917}" srcOrd="1" destOrd="0" presId="urn:microsoft.com/office/officeart/2005/8/layout/hierarchy4"/>
    <dgm:cxn modelId="{618E017E-6989-462C-A8C7-0D611C54AAD9}" type="presParOf" srcId="{6128A0C0-C00D-4409-91E9-8EC4BE9F44C1}" destId="{35485E73-A1B3-467D-843D-7B9EA74657A2}" srcOrd="1" destOrd="0" presId="urn:microsoft.com/office/officeart/2005/8/layout/hierarchy4"/>
    <dgm:cxn modelId="{4C26B67F-6AD0-4F3D-B26F-F4FCE822E350}" type="presParOf" srcId="{6128A0C0-C00D-4409-91E9-8EC4BE9F44C1}" destId="{9FF88E5C-A3DA-4E4A-98A0-4CA22837335C}" srcOrd="2" destOrd="0" presId="urn:microsoft.com/office/officeart/2005/8/layout/hierarchy4"/>
    <dgm:cxn modelId="{3E393424-9A35-4CC3-A377-D93642E125D2}" type="presParOf" srcId="{9FF88E5C-A3DA-4E4A-98A0-4CA22837335C}" destId="{8B6B80FB-C251-406E-BE59-26BCC44256FE}" srcOrd="0" destOrd="0" presId="urn:microsoft.com/office/officeart/2005/8/layout/hierarchy4"/>
    <dgm:cxn modelId="{EF1D2236-93DE-46EC-B48B-4A0678434411}" type="presParOf" srcId="{9FF88E5C-A3DA-4E4A-98A0-4CA22837335C}" destId="{3AB67271-3182-46F5-8785-6940C25EEA1D}" srcOrd="1" destOrd="0" presId="urn:microsoft.com/office/officeart/2005/8/layout/hierarchy4"/>
    <dgm:cxn modelId="{FA0A4AAC-348F-4FB0-8040-1CB749A5F0B4}" type="presParOf" srcId="{9FF88E5C-A3DA-4E4A-98A0-4CA22837335C}" destId="{EC050A98-2E10-473A-9208-76B992866DC9}" srcOrd="2" destOrd="0" presId="urn:microsoft.com/office/officeart/2005/8/layout/hierarchy4"/>
    <dgm:cxn modelId="{9A8FF7DD-B6AF-4D30-AE56-9FFDE110715A}" type="presParOf" srcId="{EC050A98-2E10-473A-9208-76B992866DC9}" destId="{C4338B74-152F-4EE4-845A-2E5A7366C427}" srcOrd="0" destOrd="0" presId="urn:microsoft.com/office/officeart/2005/8/layout/hierarchy4"/>
    <dgm:cxn modelId="{D80EE5D4-55E3-4AC1-BC30-8E8A82D1531D}" type="presParOf" srcId="{C4338B74-152F-4EE4-845A-2E5A7366C427}" destId="{D250F401-0C76-4028-8AA9-D12B5EC7B025}" srcOrd="0" destOrd="0" presId="urn:microsoft.com/office/officeart/2005/8/layout/hierarchy4"/>
    <dgm:cxn modelId="{FB8B4959-FC54-4DEA-81BE-C4503FA4B92C}" type="presParOf" srcId="{C4338B74-152F-4EE4-845A-2E5A7366C427}" destId="{DFD4A944-A9C5-4FA6-BB81-C47C073AF83D}" srcOrd="1" destOrd="0" presId="urn:microsoft.com/office/officeart/2005/8/layout/hierarchy4"/>
    <dgm:cxn modelId="{76DF2576-5656-4CEE-BE02-AB1CA40B9F20}" type="presParOf" srcId="{EC050A98-2E10-473A-9208-76B992866DC9}" destId="{EB76D5F6-14BE-4A3F-9F95-9EE9A144BA2A}" srcOrd="1" destOrd="0" presId="urn:microsoft.com/office/officeart/2005/8/layout/hierarchy4"/>
    <dgm:cxn modelId="{9894A4F3-DA1D-4184-B7AC-4CAB03C5B14C}" type="presParOf" srcId="{EC050A98-2E10-473A-9208-76B992866DC9}" destId="{F2C5E414-AAEF-4C12-BD30-6E95A1A6F9F9}" srcOrd="2" destOrd="0" presId="urn:microsoft.com/office/officeart/2005/8/layout/hierarchy4"/>
    <dgm:cxn modelId="{BD7C0070-7FF1-4C6E-A444-87E1941ADB87}" type="presParOf" srcId="{F2C5E414-AAEF-4C12-BD30-6E95A1A6F9F9}" destId="{ACFF59B0-51CD-42F3-96DC-2E8E7A506EAE}" srcOrd="0" destOrd="0" presId="urn:microsoft.com/office/officeart/2005/8/layout/hierarchy4"/>
    <dgm:cxn modelId="{8D360C93-9EB3-4A59-8984-DF003DD01EED}" type="presParOf" srcId="{F2C5E414-AAEF-4C12-BD30-6E95A1A6F9F9}" destId="{DB4F7FAF-A9F6-41D5-BDBC-13C397EA701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032FE-0344-4B93-BB6E-F323C9787DB2}">
      <dsp:nvSpPr>
        <dsp:cNvPr id="0" name=""/>
        <dsp:cNvSpPr/>
      </dsp:nvSpPr>
      <dsp:spPr>
        <a:xfrm>
          <a:off x="0" y="0"/>
          <a:ext cx="4330040" cy="948474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Principle</a:t>
          </a:r>
        </a:p>
      </dsp:txBody>
      <dsp:txXfrm>
        <a:off x="27780" y="27780"/>
        <a:ext cx="4274480" cy="892914"/>
      </dsp:txXfrm>
    </dsp:sp>
    <dsp:sp modelId="{41026E8F-9C7A-4071-92A2-032D95B5AE19}">
      <dsp:nvSpPr>
        <dsp:cNvPr id="0" name=""/>
        <dsp:cNvSpPr/>
      </dsp:nvSpPr>
      <dsp:spPr>
        <a:xfrm>
          <a:off x="1599" y="1026903"/>
          <a:ext cx="2121387" cy="94847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Pattern</a:t>
          </a:r>
        </a:p>
      </dsp:txBody>
      <dsp:txXfrm>
        <a:off x="29379" y="1054683"/>
        <a:ext cx="2065827" cy="892914"/>
      </dsp:txXfrm>
    </dsp:sp>
    <dsp:sp modelId="{94C54F02-0183-4264-8A74-87EA7AB0BE29}">
      <dsp:nvSpPr>
        <dsp:cNvPr id="0" name=""/>
        <dsp:cNvSpPr/>
      </dsp:nvSpPr>
      <dsp:spPr>
        <a:xfrm>
          <a:off x="1599" y="2052038"/>
          <a:ext cx="1038877" cy="94847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Impl</a:t>
          </a:r>
          <a:endParaRPr lang="en-US" sz="3200" kern="1200" dirty="0"/>
        </a:p>
      </dsp:txBody>
      <dsp:txXfrm>
        <a:off x="29379" y="2079818"/>
        <a:ext cx="983317" cy="892914"/>
      </dsp:txXfrm>
    </dsp:sp>
    <dsp:sp modelId="{CC54D457-CD47-459E-AFC9-25EBCAED2AE6}">
      <dsp:nvSpPr>
        <dsp:cNvPr id="0" name=""/>
        <dsp:cNvSpPr/>
      </dsp:nvSpPr>
      <dsp:spPr>
        <a:xfrm>
          <a:off x="1084109" y="2052038"/>
          <a:ext cx="1038877" cy="94847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Impl</a:t>
          </a:r>
          <a:endParaRPr lang="en-US" sz="3200" kern="1200" dirty="0"/>
        </a:p>
      </dsp:txBody>
      <dsp:txXfrm>
        <a:off x="1111889" y="2079818"/>
        <a:ext cx="983317" cy="892914"/>
      </dsp:txXfrm>
    </dsp:sp>
    <dsp:sp modelId="{8B6B80FB-C251-406E-BE59-26BCC44256FE}">
      <dsp:nvSpPr>
        <dsp:cNvPr id="0" name=""/>
        <dsp:cNvSpPr/>
      </dsp:nvSpPr>
      <dsp:spPr>
        <a:xfrm>
          <a:off x="2210252" y="1026903"/>
          <a:ext cx="2121387" cy="94847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Pattern</a:t>
          </a:r>
        </a:p>
      </dsp:txBody>
      <dsp:txXfrm>
        <a:off x="2238032" y="1054683"/>
        <a:ext cx="2065827" cy="892914"/>
      </dsp:txXfrm>
    </dsp:sp>
    <dsp:sp modelId="{D250F401-0C76-4028-8AA9-D12B5EC7B025}">
      <dsp:nvSpPr>
        <dsp:cNvPr id="0" name=""/>
        <dsp:cNvSpPr/>
      </dsp:nvSpPr>
      <dsp:spPr>
        <a:xfrm>
          <a:off x="2210252" y="2052038"/>
          <a:ext cx="1038877" cy="948474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Impl</a:t>
          </a:r>
          <a:endParaRPr lang="en-US" sz="3200" kern="1200" dirty="0"/>
        </a:p>
      </dsp:txBody>
      <dsp:txXfrm>
        <a:off x="2238032" y="2079818"/>
        <a:ext cx="983317" cy="892914"/>
      </dsp:txXfrm>
    </dsp:sp>
    <dsp:sp modelId="{ACFF59B0-51CD-42F3-96DC-2E8E7A506EAE}">
      <dsp:nvSpPr>
        <dsp:cNvPr id="0" name=""/>
        <dsp:cNvSpPr/>
      </dsp:nvSpPr>
      <dsp:spPr>
        <a:xfrm>
          <a:off x="3292763" y="2052038"/>
          <a:ext cx="1038877" cy="948474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Impl</a:t>
          </a:r>
          <a:endParaRPr lang="en-US" sz="3200" kern="1200" dirty="0"/>
        </a:p>
      </dsp:txBody>
      <dsp:txXfrm>
        <a:off x="3320543" y="2079818"/>
        <a:ext cx="983317" cy="892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1BB2-C2EA-2499-1E33-9E2AE6CA8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BB68A-1881-4F75-A32F-ED1354634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54D63-90D8-6C7F-9CBC-D8ED2D27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5DA4-8852-2840-699E-284AD25D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0FB3-7E01-D85A-AE23-E0ACF69C5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9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3761-244A-45AE-208B-7B88B323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2A6A3-8F95-6DC6-7584-70114438C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460C-AB43-AC5C-C983-0BA78202E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4CFC-D43E-EC6C-38FE-97E1CF14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1E75-39DD-2315-48DD-76B4E2E5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72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817F3-4B8B-E9F6-E153-79E6E080C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78680-44F8-3A51-9C4C-D980485A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4E16D-2118-1688-1219-9FCD47C4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C631-94AA-E471-D066-5250BB95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471-DDC5-1E56-9824-AFF7F0E0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8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9665-EB51-E5D4-A291-7CDFA030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11D6-AAFB-F0E4-CAE6-4999544D1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1E3D0-CB0C-D46E-3898-FD41C6E7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AE02-13E1-834F-9557-D3F3BAD4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883DA-477B-75CC-B4C2-EAFEEE21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9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6770-F302-0A6E-024F-B7694D18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63C7E-CBAF-0630-08D2-257581BB4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94F1-8D4E-9490-F6D8-56251DBC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ED0E-C4C2-AC84-8564-0A5B59D0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7927-0DE4-D916-EC2A-7FA63961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75B5-D9C2-1AD3-1DF3-C51DECC1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6089-3194-471A-2286-31B56B56B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FCB6D-0EB6-459D-11CE-4B58D91C8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BD336-353C-E0C2-7D78-53794D38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5541F-4019-4DC5-E231-F9FB3B8D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FAD92-B5FD-624D-85A6-6222B8E4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75EA-26F8-4FA3-1971-F274785B7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4865C-AC08-A022-A6DA-A1E0C163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57FE1-80B4-22B6-F9AB-1AEB5BB3D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BCB4-B486-1CC4-BC77-CA0721D14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F9A1D-B34E-E3BD-DF19-14D9A6DC2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427E1-B07C-A824-92EE-DD708FB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E37C7C-BA67-087C-F1EA-71EB0E5F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7F8B3-EF70-2FE3-2D94-12728B9A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E279-C8C6-FB40-87AE-534C8414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DCDB3-D566-E161-928F-EE6FF6D4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63381-B4AD-F95E-F1C2-AEBFF647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18D85-F013-3511-2CF2-99B44807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47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1B2A4-D213-3DED-F0A0-EC67F1AB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1BAFB-422C-6433-8697-46A90295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D24DD-D699-972E-4422-560BCCD2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4720-34F5-9E8E-AD38-51D645EB6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63FD0-9C64-2DC1-73C8-D76B5B441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CD801-5E66-EF4F-7117-A7F803F92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98CC-49E1-8D40-414A-458BC9DE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86D23-81EA-6A85-632A-8C7ABBB7F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33E37-2FEA-47C8-1B0E-FA754BF2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2C28-9ECF-051F-B6C6-9BA921E9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A95B1-720D-56AC-A66D-7D20801EE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F1DDE-0955-FDA2-4407-F32DAC4E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9D88-9CDF-1409-35A7-589C6C83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A9FFB-F365-DCCE-32B4-2895DE1DC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2C2D4-3453-78C6-9BE7-E00F4074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8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681222-B111-83CB-24A6-7B794CB09A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640" y="0"/>
            <a:ext cx="1223264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D255A2-63D9-1CDB-3A40-F885C34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C834B-3DB7-8C14-CACA-18AD76E48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893F-C882-3053-0853-842910B0C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BD432-3441-4A5D-835B-5169D1A0F659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61AFE-BBDE-01E5-659C-5AA96B31F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EB59-5E1B-7239-E7B0-13579EA52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3ACC6-0992-4EAD-8EE4-BE7E1001F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image" Target="../media/image31.png"/><Relationship Id="rId42" Type="http://schemas.openxmlformats.org/officeDocument/2006/relationships/image" Target="../media/image52.png"/><Relationship Id="rId47" Type="http://schemas.openxmlformats.org/officeDocument/2006/relationships/image" Target="../media/image57.png"/><Relationship Id="rId63" Type="http://schemas.openxmlformats.org/officeDocument/2006/relationships/image" Target="../media/image73.png"/><Relationship Id="rId68" Type="http://schemas.openxmlformats.org/officeDocument/2006/relationships/image" Target="../media/image78.png"/><Relationship Id="rId7" Type="http://schemas.openxmlformats.org/officeDocument/2006/relationships/image" Target="../media/image17.png"/><Relationship Id="rId71" Type="http://schemas.openxmlformats.org/officeDocument/2006/relationships/image" Target="../media/image81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9" Type="http://schemas.openxmlformats.org/officeDocument/2006/relationships/image" Target="../media/image39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45" Type="http://schemas.openxmlformats.org/officeDocument/2006/relationships/image" Target="../media/image55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66" Type="http://schemas.openxmlformats.org/officeDocument/2006/relationships/image" Target="../media/image76.png"/><Relationship Id="rId5" Type="http://schemas.openxmlformats.org/officeDocument/2006/relationships/image" Target="../media/image15.png"/><Relationship Id="rId61" Type="http://schemas.openxmlformats.org/officeDocument/2006/relationships/image" Target="../media/image71.png"/><Relationship Id="rId19" Type="http://schemas.openxmlformats.org/officeDocument/2006/relationships/image" Target="../media/image2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image" Target="../media/image79.png"/><Relationship Id="rId8" Type="http://schemas.openxmlformats.org/officeDocument/2006/relationships/image" Target="../media/image18.png"/><Relationship Id="rId51" Type="http://schemas.openxmlformats.org/officeDocument/2006/relationships/image" Target="../media/image61.png"/><Relationship Id="rId72" Type="http://schemas.openxmlformats.org/officeDocument/2006/relationships/image" Target="../media/image82.png"/><Relationship Id="rId3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59" Type="http://schemas.openxmlformats.org/officeDocument/2006/relationships/image" Target="../media/image69.png"/><Relationship Id="rId67" Type="http://schemas.openxmlformats.org/officeDocument/2006/relationships/image" Target="../media/image77.png"/><Relationship Id="rId20" Type="http://schemas.openxmlformats.org/officeDocument/2006/relationships/image" Target="../media/image30.png"/><Relationship Id="rId41" Type="http://schemas.openxmlformats.org/officeDocument/2006/relationships/image" Target="../media/image51.png"/><Relationship Id="rId54" Type="http://schemas.openxmlformats.org/officeDocument/2006/relationships/image" Target="../media/image64.png"/><Relationship Id="rId62" Type="http://schemas.openxmlformats.org/officeDocument/2006/relationships/image" Target="../media/image72.png"/><Relationship Id="rId7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57" Type="http://schemas.openxmlformats.org/officeDocument/2006/relationships/image" Target="../media/image67.png"/><Relationship Id="rId10" Type="http://schemas.openxmlformats.org/officeDocument/2006/relationships/image" Target="../media/image20.png"/><Relationship Id="rId31" Type="http://schemas.openxmlformats.org/officeDocument/2006/relationships/image" Target="../media/image41.png"/><Relationship Id="rId44" Type="http://schemas.openxmlformats.org/officeDocument/2006/relationships/image" Target="../media/image54.png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9" Type="http://schemas.openxmlformats.org/officeDocument/2006/relationships/image" Target="../media/image49.png"/><Relationship Id="rId34" Type="http://schemas.openxmlformats.org/officeDocument/2006/relationships/image" Target="../media/image44.png"/><Relationship Id="rId50" Type="http://schemas.openxmlformats.org/officeDocument/2006/relationships/image" Target="../media/image60.png"/><Relationship Id="rId55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yellow, rectangle&#10;&#10;Description automatically generated">
            <a:extLst>
              <a:ext uri="{FF2B5EF4-FFF2-40B4-BE49-F238E27FC236}">
                <a16:creationId xmlns:a16="http://schemas.microsoft.com/office/drawing/2014/main" id="{389FF468-A960-884E-4110-D2AD8EAC32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506" y="5465680"/>
            <a:ext cx="3217111" cy="1167422"/>
          </a:xfrm>
          <a:prstGeom prst="rect">
            <a:avLst/>
          </a:prstGeom>
        </p:spPr>
      </p:pic>
      <p:pic>
        <p:nvPicPr>
          <p:cNvPr id="66" name="Picture 65" descr="A picture containing screenshot, red, design&#10;&#10;Description automatically generated">
            <a:extLst>
              <a:ext uri="{FF2B5EF4-FFF2-40B4-BE49-F238E27FC236}">
                <a16:creationId xmlns:a16="http://schemas.microsoft.com/office/drawing/2014/main" id="{C9E8BC3C-F8DD-0CB7-79AC-EC1B572789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395" y="5465680"/>
            <a:ext cx="3217111" cy="1167422"/>
          </a:xfrm>
          <a:prstGeom prst="rect">
            <a:avLst/>
          </a:prstGeom>
        </p:spPr>
      </p:pic>
      <p:pic>
        <p:nvPicPr>
          <p:cNvPr id="76" name="Picture 75" descr="A picture containing screenshot, aqua, blue, turquoise&#10;&#10;Description automatically generated">
            <a:extLst>
              <a:ext uri="{FF2B5EF4-FFF2-40B4-BE49-F238E27FC236}">
                <a16:creationId xmlns:a16="http://schemas.microsoft.com/office/drawing/2014/main" id="{C1D9A708-0AF6-9A7A-DB12-061110C636F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1" y="5465680"/>
            <a:ext cx="1610994" cy="1167422"/>
          </a:xfrm>
          <a:prstGeom prst="rect">
            <a:avLst/>
          </a:prstGeom>
        </p:spPr>
      </p:pic>
      <p:pic>
        <p:nvPicPr>
          <p:cNvPr id="78" name="Picture 77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76613A55-788E-733B-877F-A187DE15F3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284" y="5465680"/>
            <a:ext cx="3217111" cy="1167422"/>
          </a:xfrm>
          <a:prstGeom prst="rect">
            <a:avLst/>
          </a:prstGeom>
        </p:spPr>
      </p:pic>
      <p:pic>
        <p:nvPicPr>
          <p:cNvPr id="80" name="Picture 79" descr="A close up of a pink toy block&#10;&#10;Description automatically generated with low confidence">
            <a:extLst>
              <a:ext uri="{FF2B5EF4-FFF2-40B4-BE49-F238E27FC236}">
                <a16:creationId xmlns:a16="http://schemas.microsoft.com/office/drawing/2014/main" id="{DAB90E2A-3D01-DECE-7BDF-56B4E7EC495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39" y="4483671"/>
            <a:ext cx="3217111" cy="1167422"/>
          </a:xfrm>
          <a:prstGeom prst="rect">
            <a:avLst/>
          </a:prstGeom>
        </p:spPr>
      </p:pic>
      <p:pic>
        <p:nvPicPr>
          <p:cNvPr id="74" name="Picture 73" descr="A picture containing green, screenshot, rectangle, colorfulness&#10;&#10;Description automatically generated">
            <a:extLst>
              <a:ext uri="{FF2B5EF4-FFF2-40B4-BE49-F238E27FC236}">
                <a16:creationId xmlns:a16="http://schemas.microsoft.com/office/drawing/2014/main" id="{EF37FCE8-CF72-9525-192C-0F9AE369B3B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230" y="4476966"/>
            <a:ext cx="3217111" cy="1167422"/>
          </a:xfrm>
          <a:prstGeom prst="rect">
            <a:avLst/>
          </a:prstGeom>
        </p:spPr>
      </p:pic>
      <p:pic>
        <p:nvPicPr>
          <p:cNvPr id="72" name="Picture 71" descr="A picture containing screenshot, blue, electric blue, rectangle&#10;&#10;Description automatically generated">
            <a:extLst>
              <a:ext uri="{FF2B5EF4-FFF2-40B4-BE49-F238E27FC236}">
                <a16:creationId xmlns:a16="http://schemas.microsoft.com/office/drawing/2014/main" id="{CA27C132-B15E-A259-5472-4F3A6D2026E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28" y="4487126"/>
            <a:ext cx="3217111" cy="1167422"/>
          </a:xfrm>
          <a:prstGeom prst="rect">
            <a:avLst/>
          </a:prstGeom>
        </p:spPr>
      </p:pic>
      <p:pic>
        <p:nvPicPr>
          <p:cNvPr id="84" name="Picture 83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66A6ACFF-70D7-F650-1460-D6FC1B0F58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394" y="3499553"/>
            <a:ext cx="3217111" cy="1167422"/>
          </a:xfrm>
          <a:prstGeom prst="rect">
            <a:avLst/>
          </a:prstGeom>
        </p:spPr>
      </p:pic>
      <p:pic>
        <p:nvPicPr>
          <p:cNvPr id="85" name="Picture 84" descr="A picture containing yellow, rectangle&#10;&#10;Description automatically generated">
            <a:extLst>
              <a:ext uri="{FF2B5EF4-FFF2-40B4-BE49-F238E27FC236}">
                <a16:creationId xmlns:a16="http://schemas.microsoft.com/office/drawing/2014/main" id="{A8366350-D864-CFA6-217F-0D3E7933F2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1283" y="3496098"/>
            <a:ext cx="3217111" cy="1167422"/>
          </a:xfrm>
          <a:prstGeom prst="rect">
            <a:avLst/>
          </a:prstGeom>
        </p:spPr>
      </p:pic>
      <p:pic>
        <p:nvPicPr>
          <p:cNvPr id="86" name="Picture 85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61053CCD-587D-9C30-3CFA-38CE34AB79A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0" y="3504633"/>
            <a:ext cx="1610994" cy="1167422"/>
          </a:xfrm>
          <a:prstGeom prst="rect">
            <a:avLst/>
          </a:prstGeom>
        </p:spPr>
      </p:pic>
      <p:pic>
        <p:nvPicPr>
          <p:cNvPr id="82" name="Picture 81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CE1204A2-E951-BBA7-9ACF-CBB05CC069D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747" y="2517544"/>
            <a:ext cx="1610994" cy="1167422"/>
          </a:xfrm>
          <a:prstGeom prst="rect">
            <a:avLst/>
          </a:prstGeom>
        </p:spPr>
      </p:pic>
      <p:pic>
        <p:nvPicPr>
          <p:cNvPr id="87" name="Picture 86" descr="A picture containing green, screenshot, rectangle, colorfulness&#10;&#10;Description automatically generated">
            <a:extLst>
              <a:ext uri="{FF2B5EF4-FFF2-40B4-BE49-F238E27FC236}">
                <a16:creationId xmlns:a16="http://schemas.microsoft.com/office/drawing/2014/main" id="{09665F80-4308-6175-C0C5-A0C3BED3916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9838" y="2520999"/>
            <a:ext cx="3217111" cy="1167422"/>
          </a:xfrm>
          <a:prstGeom prst="rect">
            <a:avLst/>
          </a:prstGeom>
        </p:spPr>
      </p:pic>
      <p:pic>
        <p:nvPicPr>
          <p:cNvPr id="89" name="Picture 88" descr="A picture containing yellow, candle&#10;&#10;Description automatically generated">
            <a:extLst>
              <a:ext uri="{FF2B5EF4-FFF2-40B4-BE49-F238E27FC236}">
                <a16:creationId xmlns:a16="http://schemas.microsoft.com/office/drawing/2014/main" id="{D5AA90B3-DEEA-320C-0521-81E648C8072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370" y="1535535"/>
            <a:ext cx="1611922" cy="1167422"/>
          </a:xfrm>
          <a:prstGeom prst="rect">
            <a:avLst/>
          </a:prstGeom>
        </p:spPr>
      </p:pic>
      <p:pic>
        <p:nvPicPr>
          <p:cNvPr id="90" name="Picture 89" descr="A close up of a pink toy block&#10;&#10;Description automatically generated with low confidence">
            <a:extLst>
              <a:ext uri="{FF2B5EF4-FFF2-40B4-BE49-F238E27FC236}">
                <a16:creationId xmlns:a16="http://schemas.microsoft.com/office/drawing/2014/main" id="{DA5A6E27-C7A7-8E0A-0AB9-4DAB1C0601C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47" y="2520999"/>
            <a:ext cx="3217111" cy="1167422"/>
          </a:xfrm>
          <a:prstGeom prst="rect">
            <a:avLst/>
          </a:prstGeom>
        </p:spPr>
      </p:pic>
      <p:pic>
        <p:nvPicPr>
          <p:cNvPr id="91" name="Picture 90" descr="A picture containing screenshot, blue, electric blue, rectangle&#10;&#10;Description automatically generated">
            <a:extLst>
              <a:ext uri="{FF2B5EF4-FFF2-40B4-BE49-F238E27FC236}">
                <a16:creationId xmlns:a16="http://schemas.microsoft.com/office/drawing/2014/main" id="{76D4010D-2169-E0E9-C778-725BFE2BAB1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274" y="1542445"/>
            <a:ext cx="3217111" cy="1167422"/>
          </a:xfrm>
          <a:prstGeom prst="rect">
            <a:avLst/>
          </a:prstGeom>
        </p:spPr>
      </p:pic>
      <p:pic>
        <p:nvPicPr>
          <p:cNvPr id="83" name="Picture 82" descr="A picture containing red, screenshot&#10;&#10;Description automatically generated">
            <a:extLst>
              <a:ext uri="{FF2B5EF4-FFF2-40B4-BE49-F238E27FC236}">
                <a16:creationId xmlns:a16="http://schemas.microsoft.com/office/drawing/2014/main" id="{0B1F27BC-53B4-3990-275A-FF0368BC04E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49" y="1543639"/>
            <a:ext cx="1610994" cy="1167422"/>
          </a:xfrm>
          <a:prstGeom prst="rect">
            <a:avLst/>
          </a:prstGeom>
        </p:spPr>
      </p:pic>
      <p:pic>
        <p:nvPicPr>
          <p:cNvPr id="92" name="Picture 91" descr="A picture containing orange, screenshot, amber, design&#10;&#10;Description automatically generated">
            <a:extLst>
              <a:ext uri="{FF2B5EF4-FFF2-40B4-BE49-F238E27FC236}">
                <a16:creationId xmlns:a16="http://schemas.microsoft.com/office/drawing/2014/main" id="{2577A66B-3490-FA30-35F6-4C7212B13E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864" y="556195"/>
            <a:ext cx="3217111" cy="1167422"/>
          </a:xfrm>
          <a:prstGeom prst="rect">
            <a:avLst/>
          </a:prstGeom>
        </p:spPr>
      </p:pic>
      <p:pic>
        <p:nvPicPr>
          <p:cNvPr id="93" name="Picture 92" descr="A picture containing screenshot, aqua, blue, turquoise&#10;&#10;Description automatically generated">
            <a:extLst>
              <a:ext uri="{FF2B5EF4-FFF2-40B4-BE49-F238E27FC236}">
                <a16:creationId xmlns:a16="http://schemas.microsoft.com/office/drawing/2014/main" id="{61382369-386E-A093-96FE-9832DBD6E3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893" y="565032"/>
            <a:ext cx="1610994" cy="11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7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17E5-4225-D9E3-F1FA-B696B972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FAC8-8DCB-9D65-017C-ED141154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799522" cy="4351338"/>
          </a:xfrm>
        </p:spPr>
        <p:txBody>
          <a:bodyPr/>
          <a:lstStyle/>
          <a:p>
            <a:r>
              <a:rPr lang="en-US" dirty="0"/>
              <a:t>Modularity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Clean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15CA5F-A44A-D6E3-BF25-E79C589DB24F}"/>
              </a:ext>
            </a:extLst>
          </p:cNvPr>
          <p:cNvSpPr txBox="1">
            <a:spLocks/>
          </p:cNvSpPr>
          <p:nvPr/>
        </p:nvSpPr>
        <p:spPr>
          <a:xfrm>
            <a:off x="5056367" y="1928992"/>
            <a:ext cx="27995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Implementation</a:t>
            </a:r>
          </a:p>
          <a:p>
            <a:r>
              <a:rPr lang="en-US" dirty="0"/>
              <a:t>Pattern</a:t>
            </a:r>
          </a:p>
          <a:p>
            <a:r>
              <a:rPr lang="en-US" dirty="0"/>
              <a:t>Principle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77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rain with a circuit board and a blue and black background&#10;&#10;Description automatically generated">
            <a:extLst>
              <a:ext uri="{FF2B5EF4-FFF2-40B4-BE49-F238E27FC236}">
                <a16:creationId xmlns:a16="http://schemas.microsoft.com/office/drawing/2014/main" id="{5E308251-01A7-333D-E034-698885E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49BEC-4D95-8AB5-2F55-36931E76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Things AI Can’t Replace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ontent Placeholder 17">
            <a:extLst>
              <a:ext uri="{FF2B5EF4-FFF2-40B4-BE49-F238E27FC236}">
                <a16:creationId xmlns:a16="http://schemas.microsoft.com/office/drawing/2014/main" id="{E6FF9A48-45A8-22EC-C3E0-721E5AEAD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64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alance&#10;&#10;Description automatically generated">
            <a:extLst>
              <a:ext uri="{FF2B5EF4-FFF2-40B4-BE49-F238E27FC236}">
                <a16:creationId xmlns:a16="http://schemas.microsoft.com/office/drawing/2014/main" id="{DAC55103-8502-C542-E620-AC2925F008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542" y="0"/>
            <a:ext cx="12236542" cy="6858000"/>
          </a:xfrm>
        </p:spPr>
      </p:pic>
      <p:sp>
        <p:nvSpPr>
          <p:cNvPr id="22" name="Title 14">
            <a:extLst>
              <a:ext uri="{FF2B5EF4-FFF2-40B4-BE49-F238E27FC236}">
                <a16:creationId xmlns:a16="http://schemas.microsoft.com/office/drawing/2014/main" id="{5E06622F-88AF-7B34-8F7D-B73C19EA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8" y="5105400"/>
            <a:ext cx="3932237" cy="1600200"/>
          </a:xfrm>
        </p:spPr>
        <p:txBody>
          <a:bodyPr/>
          <a:lstStyle/>
          <a:p>
            <a:r>
              <a:rPr lang="en-US" dirty="0"/>
              <a:t>Balance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13B1B1-B3B4-2EAD-379D-A80713BF950A}"/>
              </a:ext>
            </a:extLst>
          </p:cNvPr>
          <p:cNvSpPr txBox="1"/>
          <p:nvPr/>
        </p:nvSpPr>
        <p:spPr>
          <a:xfrm>
            <a:off x="1879600" y="391160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6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looking at a computer screen&#10;&#10;Description automatically generated">
            <a:extLst>
              <a:ext uri="{FF2B5EF4-FFF2-40B4-BE49-F238E27FC236}">
                <a16:creationId xmlns:a16="http://schemas.microsoft.com/office/drawing/2014/main" id="{CAA2CFB9-3CE2-EE5F-B096-4719B792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0207D-6A01-465D-2C79-DC500C79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Soft Skills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874B9-EE06-FC7A-64A7-F09D8B35A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797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and person's head with brain and brain sprouting&#10;&#10;Description automatically generated">
            <a:extLst>
              <a:ext uri="{FF2B5EF4-FFF2-40B4-BE49-F238E27FC236}">
                <a16:creationId xmlns:a16="http://schemas.microsoft.com/office/drawing/2014/main" id="{E958B1D0-DA8B-073E-E1DE-239077AC23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720" y="0"/>
            <a:ext cx="122377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9F2C8-9D44-8E8D-1DEA-2D64AF75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Mindset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8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rain coming out of a book&#10;&#10;Description automatically generated">
            <a:extLst>
              <a:ext uri="{FF2B5EF4-FFF2-40B4-BE49-F238E27FC236}">
                <a16:creationId xmlns:a16="http://schemas.microsoft.com/office/drawing/2014/main" id="{11C7A810-E343-7E6F-07CE-68964FF6F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986" y="1825625"/>
            <a:ext cx="65280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2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green smoke&#10;&#10;Description automatically generated">
            <a:extLst>
              <a:ext uri="{FF2B5EF4-FFF2-40B4-BE49-F238E27FC236}">
                <a16:creationId xmlns:a16="http://schemas.microsoft.com/office/drawing/2014/main" id="{E3AF4057-9898-A923-9B29-A7D94C2B31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1" b="-85"/>
          <a:stretch/>
        </p:blipFill>
        <p:spPr>
          <a:xfrm>
            <a:off x="0" y="-2188"/>
            <a:ext cx="9204960" cy="6860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B207EA-199A-4FB6-5E17-FEB32E633A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237480" y="0"/>
            <a:ext cx="6954520" cy="6858000"/>
          </a:xfrm>
          <a:prstGeom prst="rect">
            <a:avLst/>
          </a:prstGeom>
          <a:gradFill flip="none" rotWithShape="1">
            <a:gsLst>
              <a:gs pos="43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DABB-2C61-32C2-8F5C-30FFC05A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480" y="40640"/>
            <a:ext cx="26670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Attitude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FA0CC3-9CF1-DA95-517C-4C43577D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2280" y="1576705"/>
            <a:ext cx="3403600" cy="4351338"/>
          </a:xfrm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8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C7C961-90C4-E6EF-2ECF-1279A7E929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5560" y="0"/>
            <a:ext cx="9225280" cy="6858000"/>
          </a:xfrm>
          <a:prstGeom prst="rect">
            <a:avLst/>
          </a:prstGeom>
          <a:solidFill>
            <a:srgbClr val="68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ipboard with a checklist&#10;&#10;Description automatically generated">
            <a:extLst>
              <a:ext uri="{FF2B5EF4-FFF2-40B4-BE49-F238E27FC236}">
                <a16:creationId xmlns:a16="http://schemas.microsoft.com/office/drawing/2014/main" id="{BD099461-C849-EAF0-3FD4-37F3E4E18E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889" y="0"/>
            <a:ext cx="694711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CF9774-F324-2F0C-3A2C-0020AE10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387A-E0F0-A585-D422-E945FE48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788"/>
          </a:xfrm>
        </p:spPr>
        <p:txBody>
          <a:bodyPr/>
          <a:lstStyle/>
          <a:p>
            <a:r>
              <a:rPr lang="en-US"/>
              <a:t>Scalability</a:t>
            </a:r>
          </a:p>
          <a:p>
            <a:r>
              <a:rPr lang="en-US"/>
              <a:t>Availability</a:t>
            </a:r>
          </a:p>
          <a:p>
            <a:r>
              <a:rPr lang="en-US"/>
              <a:t>Security</a:t>
            </a:r>
          </a:p>
          <a:p>
            <a:r>
              <a:rPr lang="en-US"/>
              <a:t>Usability</a:t>
            </a:r>
          </a:p>
          <a:p>
            <a:r>
              <a:rPr lang="en-US"/>
              <a:t>Maintainability</a:t>
            </a:r>
          </a:p>
          <a:p>
            <a:r>
              <a:rPr lang="en-US"/>
              <a:t>Reliability</a:t>
            </a:r>
          </a:p>
          <a:p>
            <a:r>
              <a:rPr lang="en-US"/>
              <a:t>Reusability</a:t>
            </a:r>
          </a:p>
          <a:p>
            <a:r>
              <a:rPr lang="en-US"/>
              <a:t>Testability</a:t>
            </a:r>
          </a:p>
          <a:p>
            <a:r>
              <a:rPr lang="en-US"/>
              <a:t>Observability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70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4CDF7-A319-5FE8-5E01-912E32DF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How to get promoted</a:t>
            </a:r>
          </a:p>
        </p:txBody>
      </p:sp>
      <p:pic>
        <p:nvPicPr>
          <p:cNvPr id="5" name="Content Placeholder 4" descr="A person shaking hands with a person&#10;&#10;Description automatically generated">
            <a:extLst>
              <a:ext uri="{FF2B5EF4-FFF2-40B4-BE49-F238E27FC236}">
                <a16:creationId xmlns:a16="http://schemas.microsoft.com/office/drawing/2014/main" id="{ADB5A13C-D655-17AA-0DE8-47EA879AAB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1C6BD3-820E-3F9D-AD59-47484A104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5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CF40-5601-57B0-DC57-38E29CA219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3685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42C5BF-114B-FE52-4486-0E00E836606B}"/>
              </a:ext>
            </a:extLst>
          </p:cNvPr>
          <p:cNvGrpSpPr/>
          <p:nvPr/>
        </p:nvGrpSpPr>
        <p:grpSpPr>
          <a:xfrm>
            <a:off x="4082266" y="1599947"/>
            <a:ext cx="6907543" cy="4728207"/>
            <a:chOff x="3520440" y="1893570"/>
            <a:chExt cx="5554980" cy="38023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7EF3790-FFFD-DFDF-9B74-C46C2C0E1E48}"/>
                </a:ext>
              </a:extLst>
            </p:cNvPr>
            <p:cNvSpPr/>
            <p:nvPr/>
          </p:nvSpPr>
          <p:spPr>
            <a:xfrm>
              <a:off x="5925616" y="1893570"/>
              <a:ext cx="744627" cy="509696"/>
            </a:xfrm>
            <a:custGeom>
              <a:avLst/>
              <a:gdLst>
                <a:gd name="connsiteX0" fmla="*/ 0 w 744627"/>
                <a:gd name="connsiteY0" fmla="*/ 509696 h 509696"/>
                <a:gd name="connsiteX1" fmla="*/ 372313 w 744627"/>
                <a:gd name="connsiteY1" fmla="*/ 0 h 509696"/>
                <a:gd name="connsiteX2" fmla="*/ 372314 w 744627"/>
                <a:gd name="connsiteY2" fmla="*/ 0 h 509696"/>
                <a:gd name="connsiteX3" fmla="*/ 744627 w 744627"/>
                <a:gd name="connsiteY3" fmla="*/ 509696 h 509696"/>
                <a:gd name="connsiteX4" fmla="*/ 0 w 744627"/>
                <a:gd name="connsiteY4" fmla="*/ 509696 h 50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4627" h="509696">
                  <a:moveTo>
                    <a:pt x="0" y="509696"/>
                  </a:moveTo>
                  <a:lnTo>
                    <a:pt x="372313" y="0"/>
                  </a:lnTo>
                  <a:lnTo>
                    <a:pt x="372314" y="0"/>
                  </a:lnTo>
                  <a:lnTo>
                    <a:pt x="744627" y="509696"/>
                  </a:lnTo>
                  <a:lnTo>
                    <a:pt x="0" y="5096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000" kern="120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5A28B9-5BA8-A229-C69A-B536C9A70614}"/>
                </a:ext>
              </a:extLst>
            </p:cNvPr>
            <p:cNvSpPr/>
            <p:nvPr/>
          </p:nvSpPr>
          <p:spPr>
            <a:xfrm>
              <a:off x="5526224" y="2403266"/>
              <a:ext cx="1543411" cy="546766"/>
            </a:xfrm>
            <a:custGeom>
              <a:avLst/>
              <a:gdLst>
                <a:gd name="connsiteX0" fmla="*/ 0 w 1543411"/>
                <a:gd name="connsiteY0" fmla="*/ 546766 h 546766"/>
                <a:gd name="connsiteX1" fmla="*/ 399391 w 1543411"/>
                <a:gd name="connsiteY1" fmla="*/ 0 h 546766"/>
                <a:gd name="connsiteX2" fmla="*/ 1144020 w 1543411"/>
                <a:gd name="connsiteY2" fmla="*/ 0 h 546766"/>
                <a:gd name="connsiteX3" fmla="*/ 1543411 w 1543411"/>
                <a:gd name="connsiteY3" fmla="*/ 546766 h 546766"/>
                <a:gd name="connsiteX4" fmla="*/ 0 w 1543411"/>
                <a:gd name="connsiteY4" fmla="*/ 546766 h 546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411" h="546766">
                  <a:moveTo>
                    <a:pt x="0" y="546766"/>
                  </a:moveTo>
                  <a:lnTo>
                    <a:pt x="399391" y="0"/>
                  </a:lnTo>
                  <a:lnTo>
                    <a:pt x="1144020" y="0"/>
                  </a:lnTo>
                  <a:lnTo>
                    <a:pt x="1543411" y="546766"/>
                  </a:lnTo>
                  <a:lnTo>
                    <a:pt x="0" y="5467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2007" tIns="41910" rIns="312007" bIns="4191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3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C6C24B5-9C66-D641-7A57-412504364753}"/>
                </a:ext>
              </a:extLst>
            </p:cNvPr>
            <p:cNvSpPr/>
            <p:nvPr/>
          </p:nvSpPr>
          <p:spPr>
            <a:xfrm>
              <a:off x="3520440" y="2950033"/>
              <a:ext cx="5554980" cy="2745916"/>
            </a:xfrm>
            <a:custGeom>
              <a:avLst/>
              <a:gdLst>
                <a:gd name="connsiteX0" fmla="*/ 0 w 5554980"/>
                <a:gd name="connsiteY0" fmla="*/ 2745916 h 2745916"/>
                <a:gd name="connsiteX1" fmla="*/ 2005782 w 5554980"/>
                <a:gd name="connsiteY1" fmla="*/ 0 h 2745916"/>
                <a:gd name="connsiteX2" fmla="*/ 3549198 w 5554980"/>
                <a:gd name="connsiteY2" fmla="*/ 0 h 2745916"/>
                <a:gd name="connsiteX3" fmla="*/ 5554980 w 5554980"/>
                <a:gd name="connsiteY3" fmla="*/ 2745916 h 2745916"/>
                <a:gd name="connsiteX4" fmla="*/ 0 w 5554980"/>
                <a:gd name="connsiteY4" fmla="*/ 2745916 h 27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2745916">
                  <a:moveTo>
                    <a:pt x="0" y="2745916"/>
                  </a:moveTo>
                  <a:lnTo>
                    <a:pt x="2005782" y="0"/>
                  </a:lnTo>
                  <a:lnTo>
                    <a:pt x="3549198" y="0"/>
                  </a:lnTo>
                  <a:lnTo>
                    <a:pt x="5554980" y="2745916"/>
                  </a:lnTo>
                  <a:lnTo>
                    <a:pt x="0" y="27459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08086F-5654-F536-B815-C8CDF4CEA5FF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20017B-4AAD-5C72-645B-CCC2FE39A65A}"/>
                </a:ext>
              </a:extLst>
            </p:cNvPr>
            <p:cNvSpPr/>
            <p:nvPr/>
          </p:nvSpPr>
          <p:spPr>
            <a:xfrm>
              <a:off x="5476159" y="1893570"/>
              <a:ext cx="1643541" cy="1125002"/>
            </a:xfrm>
            <a:custGeom>
              <a:avLst/>
              <a:gdLst>
                <a:gd name="connsiteX0" fmla="*/ 0 w 1643541"/>
                <a:gd name="connsiteY0" fmla="*/ 1125002 h 1125002"/>
                <a:gd name="connsiteX1" fmla="*/ 821769 w 1643541"/>
                <a:gd name="connsiteY1" fmla="*/ 0 h 1125002"/>
                <a:gd name="connsiteX2" fmla="*/ 821772 w 1643541"/>
                <a:gd name="connsiteY2" fmla="*/ 0 h 1125002"/>
                <a:gd name="connsiteX3" fmla="*/ 1643541 w 1643541"/>
                <a:gd name="connsiteY3" fmla="*/ 1125002 h 1125002"/>
                <a:gd name="connsiteX4" fmla="*/ 0 w 1643541"/>
                <a:gd name="connsiteY4" fmla="*/ 1125002 h 112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541" h="1125002">
                  <a:moveTo>
                    <a:pt x="0" y="1125002"/>
                  </a:moveTo>
                  <a:lnTo>
                    <a:pt x="821769" y="0"/>
                  </a:lnTo>
                  <a:lnTo>
                    <a:pt x="821772" y="0"/>
                  </a:lnTo>
                  <a:lnTo>
                    <a:pt x="1643541" y="1125002"/>
                  </a:lnTo>
                  <a:lnTo>
                    <a:pt x="0" y="11250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0" tIns="82550" rIns="82550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60DBEF-445F-FB6D-ED0A-E5BF11359537}"/>
                </a:ext>
              </a:extLst>
            </p:cNvPr>
            <p:cNvSpPr/>
            <p:nvPr/>
          </p:nvSpPr>
          <p:spPr>
            <a:xfrm>
              <a:off x="4794897" y="3018572"/>
              <a:ext cx="3006064" cy="932646"/>
            </a:xfrm>
            <a:custGeom>
              <a:avLst/>
              <a:gdLst>
                <a:gd name="connsiteX0" fmla="*/ 0 w 3006064"/>
                <a:gd name="connsiteY0" fmla="*/ 932646 h 932646"/>
                <a:gd name="connsiteX1" fmla="*/ 681261 w 3006064"/>
                <a:gd name="connsiteY1" fmla="*/ 0 h 932646"/>
                <a:gd name="connsiteX2" fmla="*/ 2324803 w 3006064"/>
                <a:gd name="connsiteY2" fmla="*/ 0 h 932646"/>
                <a:gd name="connsiteX3" fmla="*/ 3006064 w 3006064"/>
                <a:gd name="connsiteY3" fmla="*/ 932646 h 932646"/>
                <a:gd name="connsiteX4" fmla="*/ 0 w 3006064"/>
                <a:gd name="connsiteY4" fmla="*/ 932646 h 93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064" h="932646">
                  <a:moveTo>
                    <a:pt x="0" y="932646"/>
                  </a:moveTo>
                  <a:lnTo>
                    <a:pt x="681261" y="0"/>
                  </a:lnTo>
                  <a:lnTo>
                    <a:pt x="2324803" y="0"/>
                  </a:lnTo>
                  <a:lnTo>
                    <a:pt x="3006064" y="932646"/>
                  </a:lnTo>
                  <a:lnTo>
                    <a:pt x="0" y="9326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97182" tIns="71120" rIns="597181" bIns="71120" numCol="1" spcCol="1270" anchor="ctr" anchorCtr="0">
              <a:noAutofit/>
            </a:bodyPr>
            <a:lstStyle/>
            <a:p>
              <a:pPr marL="0" lvl="0" indent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6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778E81-78DE-4A76-A9C1-9B6191C839BC}"/>
                </a:ext>
              </a:extLst>
            </p:cNvPr>
            <p:cNvSpPr/>
            <p:nvPr/>
          </p:nvSpPr>
          <p:spPr>
            <a:xfrm>
              <a:off x="3520440" y="3951218"/>
              <a:ext cx="5554980" cy="1744731"/>
            </a:xfrm>
            <a:custGeom>
              <a:avLst/>
              <a:gdLst>
                <a:gd name="connsiteX0" fmla="*/ 0 w 5554980"/>
                <a:gd name="connsiteY0" fmla="*/ 1744731 h 1744731"/>
                <a:gd name="connsiteX1" fmla="*/ 1274456 w 5554980"/>
                <a:gd name="connsiteY1" fmla="*/ 0 h 1744731"/>
                <a:gd name="connsiteX2" fmla="*/ 4280524 w 5554980"/>
                <a:gd name="connsiteY2" fmla="*/ 0 h 1744731"/>
                <a:gd name="connsiteX3" fmla="*/ 5554980 w 5554980"/>
                <a:gd name="connsiteY3" fmla="*/ 1744731 h 1744731"/>
                <a:gd name="connsiteX4" fmla="*/ 0 w 5554980"/>
                <a:gd name="connsiteY4" fmla="*/ 1744731 h 174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1744731">
                  <a:moveTo>
                    <a:pt x="0" y="1744731"/>
                  </a:moveTo>
                  <a:lnTo>
                    <a:pt x="1274456" y="0"/>
                  </a:lnTo>
                  <a:lnTo>
                    <a:pt x="4280524" y="0"/>
                  </a:lnTo>
                  <a:lnTo>
                    <a:pt x="5554980" y="1744731"/>
                  </a:lnTo>
                  <a:lnTo>
                    <a:pt x="0" y="1744731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54671" tIns="82550" rIns="1054672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5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AE92E3-099B-4F08-1BF9-7EFFDBCC8D3A}"/>
              </a:ext>
            </a:extLst>
          </p:cNvPr>
          <p:cNvGrpSpPr/>
          <p:nvPr/>
        </p:nvGrpSpPr>
        <p:grpSpPr>
          <a:xfrm>
            <a:off x="4082264" y="1599947"/>
            <a:ext cx="6907543" cy="4728207"/>
            <a:chOff x="3520440" y="1893570"/>
            <a:chExt cx="5554980" cy="380237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C93B5FD-7836-0E59-ADE6-CFB5ECC6FFF2}"/>
                </a:ext>
              </a:extLst>
            </p:cNvPr>
            <p:cNvSpPr/>
            <p:nvPr/>
          </p:nvSpPr>
          <p:spPr>
            <a:xfrm>
              <a:off x="5465131" y="1893570"/>
              <a:ext cx="1665597" cy="1146246"/>
            </a:xfrm>
            <a:custGeom>
              <a:avLst/>
              <a:gdLst>
                <a:gd name="connsiteX0" fmla="*/ 0 w 1543215"/>
                <a:gd name="connsiteY0" fmla="*/ 1056329 h 1056329"/>
                <a:gd name="connsiteX1" fmla="*/ 771606 w 1543215"/>
                <a:gd name="connsiteY1" fmla="*/ 0 h 1056329"/>
                <a:gd name="connsiteX2" fmla="*/ 771609 w 1543215"/>
                <a:gd name="connsiteY2" fmla="*/ 0 h 1056329"/>
                <a:gd name="connsiteX3" fmla="*/ 1543215 w 1543215"/>
                <a:gd name="connsiteY3" fmla="*/ 1056329 h 1056329"/>
                <a:gd name="connsiteX4" fmla="*/ 0 w 1543215"/>
                <a:gd name="connsiteY4" fmla="*/ 1056329 h 105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215" h="1056329">
                  <a:moveTo>
                    <a:pt x="0" y="1056329"/>
                  </a:moveTo>
                  <a:lnTo>
                    <a:pt x="771606" y="0"/>
                  </a:lnTo>
                  <a:lnTo>
                    <a:pt x="771609" y="0"/>
                  </a:lnTo>
                  <a:lnTo>
                    <a:pt x="1543215" y="1056329"/>
                  </a:lnTo>
                  <a:lnTo>
                    <a:pt x="0" y="10563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1280" tIns="81280" rIns="81280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629F5A0-4E6A-22A5-ECE3-6B5B9FEA09CA}"/>
                </a:ext>
              </a:extLst>
            </p:cNvPr>
            <p:cNvSpPr/>
            <p:nvPr/>
          </p:nvSpPr>
          <p:spPr>
            <a:xfrm>
              <a:off x="3865504" y="2949899"/>
              <a:ext cx="4864851" cy="2273657"/>
            </a:xfrm>
            <a:custGeom>
              <a:avLst/>
              <a:gdLst>
                <a:gd name="connsiteX0" fmla="*/ 0 w 4864851"/>
                <a:gd name="connsiteY0" fmla="*/ 2273657 h 2273657"/>
                <a:gd name="connsiteX1" fmla="*/ 1660815 w 4864851"/>
                <a:gd name="connsiteY1" fmla="*/ 0 h 2273657"/>
                <a:gd name="connsiteX2" fmla="*/ 3204036 w 4864851"/>
                <a:gd name="connsiteY2" fmla="*/ 0 h 2273657"/>
                <a:gd name="connsiteX3" fmla="*/ 4864851 w 4864851"/>
                <a:gd name="connsiteY3" fmla="*/ 2273657 h 2273657"/>
                <a:gd name="connsiteX4" fmla="*/ 0 w 4864851"/>
                <a:gd name="connsiteY4" fmla="*/ 2273657 h 227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4851" h="2273657">
                  <a:moveTo>
                    <a:pt x="0" y="2273657"/>
                  </a:moveTo>
                  <a:lnTo>
                    <a:pt x="1660815" y="0"/>
                  </a:lnTo>
                  <a:lnTo>
                    <a:pt x="3204036" y="0"/>
                  </a:lnTo>
                  <a:lnTo>
                    <a:pt x="4864851" y="2273657"/>
                  </a:lnTo>
                  <a:lnTo>
                    <a:pt x="0" y="22736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32629" tIns="81280" rIns="932629" bIns="81280" numCol="1" spcCol="1270" anchor="ctr" anchorCtr="0">
              <a:noAutofit/>
            </a:bodyPr>
            <a:lstStyle/>
            <a:p>
              <a:pPr marL="0" lvl="0" indent="0" algn="ctr" defTabSz="2844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64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B9D4EC-3A0F-485E-75C7-1898802AACBB}"/>
                </a:ext>
              </a:extLst>
            </p:cNvPr>
            <p:cNvSpPr/>
            <p:nvPr/>
          </p:nvSpPr>
          <p:spPr>
            <a:xfrm>
              <a:off x="3520440" y="5223557"/>
              <a:ext cx="5554980" cy="472392"/>
            </a:xfrm>
            <a:custGeom>
              <a:avLst/>
              <a:gdLst>
                <a:gd name="connsiteX0" fmla="*/ 0 w 5554980"/>
                <a:gd name="connsiteY0" fmla="*/ 472392 h 472392"/>
                <a:gd name="connsiteX1" fmla="*/ 345063 w 5554980"/>
                <a:gd name="connsiteY1" fmla="*/ 0 h 472392"/>
                <a:gd name="connsiteX2" fmla="*/ 5209917 w 5554980"/>
                <a:gd name="connsiteY2" fmla="*/ 0 h 472392"/>
                <a:gd name="connsiteX3" fmla="*/ 5554980 w 5554980"/>
                <a:gd name="connsiteY3" fmla="*/ 472392 h 472392"/>
                <a:gd name="connsiteX4" fmla="*/ 0 w 5554980"/>
                <a:gd name="connsiteY4" fmla="*/ 472392 h 47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4980" h="472392">
                  <a:moveTo>
                    <a:pt x="0" y="472392"/>
                  </a:moveTo>
                  <a:lnTo>
                    <a:pt x="345063" y="0"/>
                  </a:lnTo>
                  <a:lnTo>
                    <a:pt x="5209917" y="0"/>
                  </a:lnTo>
                  <a:lnTo>
                    <a:pt x="5554980" y="472392"/>
                  </a:lnTo>
                  <a:lnTo>
                    <a:pt x="0" y="47239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007681" tIns="35560" rIns="1007682" bIns="35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D7AC3207-EDF6-D018-C635-B117AB71DFEF}"/>
              </a:ext>
            </a:extLst>
          </p:cNvPr>
          <p:cNvSpPr/>
          <p:nvPr/>
        </p:nvSpPr>
        <p:spPr>
          <a:xfrm rot="5400000">
            <a:off x="7268423" y="212200"/>
            <a:ext cx="562732" cy="1905613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49D5716-3A90-654A-44E2-050797042C47}"/>
              </a:ext>
            </a:extLst>
          </p:cNvPr>
          <p:cNvSpPr/>
          <p:nvPr/>
        </p:nvSpPr>
        <p:spPr>
          <a:xfrm rot="10800000">
            <a:off x="8694950" y="1599946"/>
            <a:ext cx="371789" cy="618009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A8145-9209-6CDC-7743-2FBE136E671B}"/>
              </a:ext>
            </a:extLst>
          </p:cNvPr>
          <p:cNvSpPr txBox="1"/>
          <p:nvPr/>
        </p:nvSpPr>
        <p:spPr>
          <a:xfrm>
            <a:off x="9182953" y="1650555"/>
            <a:ext cx="2798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DEPTH of 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E117D3-2C0D-15E5-47CF-B8201E1711EA}"/>
              </a:ext>
            </a:extLst>
          </p:cNvPr>
          <p:cNvSpPr txBox="1"/>
          <p:nvPr/>
        </p:nvSpPr>
        <p:spPr>
          <a:xfrm>
            <a:off x="6036899" y="387467"/>
            <a:ext cx="3146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BREADTH of Knowledge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BDDE8-BAC6-2472-D798-6386FB87D3D5}"/>
              </a:ext>
            </a:extLst>
          </p:cNvPr>
          <p:cNvSpPr txBox="1"/>
          <p:nvPr/>
        </p:nvSpPr>
        <p:spPr>
          <a:xfrm>
            <a:off x="5009117" y="1656439"/>
            <a:ext cx="205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6391C-F4CF-FDB1-0CEF-A2933FFE91C2}"/>
              </a:ext>
            </a:extLst>
          </p:cNvPr>
          <p:cNvSpPr txBox="1"/>
          <p:nvPr/>
        </p:nvSpPr>
        <p:spPr>
          <a:xfrm>
            <a:off x="2559885" y="2257557"/>
            <a:ext cx="406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know you don’t know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23C427-4AA8-D0ED-73D1-45BA93ACFB88}"/>
              </a:ext>
            </a:extLst>
          </p:cNvPr>
          <p:cNvSpPr txBox="1"/>
          <p:nvPr/>
        </p:nvSpPr>
        <p:spPr>
          <a:xfrm>
            <a:off x="586625" y="4050098"/>
            <a:ext cx="480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Stuff you don’t know you don’t know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86176A45-7142-E61B-F60B-0A8362A92165}"/>
              </a:ext>
            </a:extLst>
          </p:cNvPr>
          <p:cNvSpPr/>
          <p:nvPr/>
        </p:nvSpPr>
        <p:spPr>
          <a:xfrm rot="10800000">
            <a:off x="8687822" y="1599945"/>
            <a:ext cx="371789" cy="1398924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881ED6-EF99-6604-FA4A-86602C889DDB}"/>
              </a:ext>
            </a:extLst>
          </p:cNvPr>
          <p:cNvSpPr/>
          <p:nvPr/>
        </p:nvSpPr>
        <p:spPr>
          <a:xfrm rot="5400000">
            <a:off x="7268423" y="-720970"/>
            <a:ext cx="562732" cy="3765512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5CBCB51-8A03-05E8-9AFB-708A2A96A39C}"/>
              </a:ext>
            </a:extLst>
          </p:cNvPr>
          <p:cNvSpPr/>
          <p:nvPr/>
        </p:nvSpPr>
        <p:spPr>
          <a:xfrm rot="10800000">
            <a:off x="8697637" y="1599527"/>
            <a:ext cx="371789" cy="131394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4E6CC88-BD5E-EABB-01A1-A6B853D44983}"/>
              </a:ext>
            </a:extLst>
          </p:cNvPr>
          <p:cNvSpPr/>
          <p:nvPr/>
        </p:nvSpPr>
        <p:spPr>
          <a:xfrm rot="5400000">
            <a:off x="7268423" y="-1849148"/>
            <a:ext cx="562732" cy="6021868"/>
          </a:xfrm>
          <a:prstGeom prst="leftBrace">
            <a:avLst>
              <a:gd name="adj1" fmla="val 23061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442959FF-4F8D-C0AD-461F-FBADF9601B3A}"/>
              </a:ext>
            </a:extLst>
          </p:cNvPr>
          <p:cNvSpPr>
            <a:spLocks/>
          </p:cNvSpPr>
          <p:nvPr/>
        </p:nvSpPr>
        <p:spPr>
          <a:xfrm flipV="1">
            <a:off x="0" y="-2"/>
            <a:ext cx="4003040" cy="985521"/>
          </a:xfrm>
          <a:prstGeom prst="snip1Rect">
            <a:avLst>
              <a:gd name="adj" fmla="val 331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854AB-B328-D692-7BD0-D3CA8B255405}"/>
              </a:ext>
            </a:extLst>
          </p:cNvPr>
          <p:cNvSpPr txBox="1"/>
          <p:nvPr/>
        </p:nvSpPr>
        <p:spPr>
          <a:xfrm>
            <a:off x="196429" y="118001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Junior Engineer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DD0E34-D696-0BB0-DFBC-973D215A90CA}"/>
              </a:ext>
            </a:extLst>
          </p:cNvPr>
          <p:cNvSpPr txBox="1"/>
          <p:nvPr/>
        </p:nvSpPr>
        <p:spPr>
          <a:xfrm>
            <a:off x="145133" y="114779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Senior Engineer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602FD-1997-41F4-05A1-E84D5C6CEFA1}"/>
              </a:ext>
            </a:extLst>
          </p:cNvPr>
          <p:cNvSpPr txBox="1"/>
          <p:nvPr/>
        </p:nvSpPr>
        <p:spPr>
          <a:xfrm>
            <a:off x="196429" y="111557"/>
            <a:ext cx="2232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19537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02018 0.0541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27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1.25E-6 0.0620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0.04062 0.10695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5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0.05651 0.1421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 0.10695 L -0.03919 0.2544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736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51 0.14213 L -0.0931 0.2335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5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8 0.05417 L -0.01588 0.046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3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6203 L 1.25E-6 0.0548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2" grpId="0" animBg="1"/>
      <p:bldP spid="2" grpId="1" animBg="1"/>
      <p:bldP spid="3" grpId="0" animBg="1"/>
      <p:bldP spid="3" grpId="1" animBg="1"/>
      <p:bldP spid="18" grpId="0" animBg="1"/>
      <p:bldP spid="21" grpId="0" animBg="1"/>
      <p:bldP spid="23" grpId="0" animBg="1"/>
      <p:bldP spid="22" grpId="0"/>
      <p:bldP spid="22" grpId="1"/>
      <p:bldP spid="24" grpId="0"/>
      <p:bldP spid="24" grpId="1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0065B6F1-6BFC-6274-EB76-F49D30940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4595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5B17A21D-0482-D26C-20B6-D1E0414C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5151" y="580147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0" descr="Visual Studio logo and symbol, meaning, history, PNG">
            <a:extLst>
              <a:ext uri="{FF2B5EF4-FFF2-40B4-BE49-F238E27FC236}">
                <a16:creationId xmlns:a16="http://schemas.microsoft.com/office/drawing/2014/main" id="{C15123EF-8638-21B2-19F7-588DE0410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09414" y="600443"/>
            <a:ext cx="1273620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Postgresql, plain, wordmark, logo Icon in Devicon">
            <a:extLst>
              <a:ext uri="{FF2B5EF4-FFF2-40B4-BE49-F238E27FC236}">
                <a16:creationId xmlns:a16="http://schemas.microsoft.com/office/drawing/2014/main" id="{43BCAC28-3D02-9497-C48C-9E54C1B1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6636" y="600442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ur custom development solution with React JS| Ubidreams">
            <a:extLst>
              <a:ext uri="{FF2B5EF4-FFF2-40B4-BE49-F238E27FC236}">
                <a16:creationId xmlns:a16="http://schemas.microsoft.com/office/drawing/2014/main" id="{82821AED-7934-42F1-5D3E-49F7CD895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598" y="3767668"/>
            <a:ext cx="1254936" cy="14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6">
            <a:extLst>
              <a:ext uri="{FF2B5EF4-FFF2-40B4-BE49-F238E27FC236}">
                <a16:creationId xmlns:a16="http://schemas.microsoft.com/office/drawing/2014/main" id="{799CCA31-3261-2A73-35F4-C5F2B8A4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1898" y="2206885"/>
            <a:ext cx="1085285" cy="10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Kubernetes – Logos Download">
            <a:extLst>
              <a:ext uri="{FF2B5EF4-FFF2-40B4-BE49-F238E27FC236}">
                <a16:creationId xmlns:a16="http://schemas.microsoft.com/office/drawing/2014/main" id="{C30C9188-BACA-CA21-14AD-0339EDE9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5479189"/>
            <a:ext cx="2208444" cy="11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93E3B0F-AC42-7BF9-64C1-48BB12960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5619713"/>
            <a:ext cx="2548804" cy="73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856C854E-0041-23C5-4DB5-DF5FD513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6004" y="2297773"/>
            <a:ext cx="2833275" cy="85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redis plain wordmark&quot; Icon - Download for free – Iconduck">
            <a:extLst>
              <a:ext uri="{FF2B5EF4-FFF2-40B4-BE49-F238E27FC236}">
                <a16:creationId xmlns:a16="http://schemas.microsoft.com/office/drawing/2014/main" id="{B117BAEC-E3AB-C10A-D885-2AE4C5F7B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1066" y="2209655"/>
            <a:ext cx="1030751" cy="103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D0370EC-1079-9A1C-B025-6F189F2A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261" y="778592"/>
            <a:ext cx="1208845" cy="84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0">
            <a:extLst>
              <a:ext uri="{FF2B5EF4-FFF2-40B4-BE49-F238E27FC236}">
                <a16:creationId xmlns:a16="http://schemas.microsoft.com/office/drawing/2014/main" id="{4984C8DD-47A1-E555-83A9-431F2C4AD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4263" y="634654"/>
            <a:ext cx="1851798" cy="92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upload.wikimedia.org/wikipedia/commons/thumb/d/...">
            <a:extLst>
              <a:ext uri="{FF2B5EF4-FFF2-40B4-BE49-F238E27FC236}">
                <a16:creationId xmlns:a16="http://schemas.microsoft.com/office/drawing/2014/main" id="{3D5E64BA-AB11-00D5-F8CF-009CE0207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2211959"/>
            <a:ext cx="1684606" cy="10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C688D40E-EAAF-379B-4703-5E170D132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88" y="622561"/>
            <a:ext cx="996404" cy="9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1597D2-E8C2-3A00-1C48-85B54FA7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950" y="3929760"/>
            <a:ext cx="1585512" cy="118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AD61C89-49A8-C964-DE00-6566ABB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5931" y="3904215"/>
            <a:ext cx="1129337" cy="1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xJS">
            <a:extLst>
              <a:ext uri="{FF2B5EF4-FFF2-40B4-BE49-F238E27FC236}">
                <a16:creationId xmlns:a16="http://schemas.microsoft.com/office/drawing/2014/main" id="{FD4FFD4A-CDD3-F75B-5045-7371BF1D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665" y="3816190"/>
            <a:ext cx="1305385" cy="130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5522B72-2D85-4B96-247B-F35101D08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3447" y="3929760"/>
            <a:ext cx="1416106" cy="11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AC OS logo - Free computer icons">
            <a:extLst>
              <a:ext uri="{FF2B5EF4-FFF2-40B4-BE49-F238E27FC236}">
                <a16:creationId xmlns:a16="http://schemas.microsoft.com/office/drawing/2014/main" id="{ABEC87A6-7C5E-3F3F-35D7-A83F60C4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2009" y="3662942"/>
            <a:ext cx="1421955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ebStorm: The Smartest JavaScript IDE, by JetBrains">
            <a:extLst>
              <a:ext uri="{FF2B5EF4-FFF2-40B4-BE49-F238E27FC236}">
                <a16:creationId xmlns:a16="http://schemas.microsoft.com/office/drawing/2014/main" id="{6657B0F5-24AE-B8EE-A473-AD82D41FF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859" y="3866874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4D76FDE4-1BF9-4F88-B356-B8E2DD1B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1296" y="3071514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FC0B6EEC-1A05-EC83-75F5-AA247F74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9665" y="6125927"/>
            <a:ext cx="1461237" cy="54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014B04E3-58F1-F611-DE21-D1B394E9A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9" y="237638"/>
            <a:ext cx="1552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A10E5CE0-B1B4-799E-D7D9-74C05577A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2863" y="4704826"/>
            <a:ext cx="1766788" cy="17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01BF40A4-2DB5-AF60-B031-F6ADDB1E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2023" y="5473679"/>
            <a:ext cx="1571947" cy="136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4CB402E4-CB08-D41D-65CB-503542C3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09" y="4163120"/>
            <a:ext cx="2576611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5FCB512F-6E4B-5F81-CA33-CE49FE69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5160" y="1337442"/>
            <a:ext cx="2348322" cy="5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4942F73D-DF2F-D800-7284-524894DD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78441" y="1829853"/>
            <a:ext cx="2375338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Google Cloud Logo, symbol, meaning, history, PNG, brand">
            <a:extLst>
              <a:ext uri="{FF2B5EF4-FFF2-40B4-BE49-F238E27FC236}">
                <a16:creationId xmlns:a16="http://schemas.microsoft.com/office/drawing/2014/main" id="{3970C675-73AD-6AE7-1E66-CD9B8D1B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3892" y="5767814"/>
            <a:ext cx="1938108" cy="10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Linux logo PNG transparent image download, size: 594x720px">
            <a:extLst>
              <a:ext uri="{FF2B5EF4-FFF2-40B4-BE49-F238E27FC236}">
                <a16:creationId xmlns:a16="http://schemas.microsoft.com/office/drawing/2014/main" id="{F769AB99-B21B-7BD3-63E5-264925DB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992" y="103755"/>
            <a:ext cx="1173113" cy="14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27F6ED1B-F1EB-2E9B-0C0A-38C65A65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83" y="122906"/>
            <a:ext cx="2770527" cy="74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Use &quot;IS NULL&quot; Rather Than &quot;= NULL&quot; When Upgrading to Newer Versions of SQL  Server - Deep in the Code">
            <a:extLst>
              <a:ext uri="{FF2B5EF4-FFF2-40B4-BE49-F238E27FC236}">
                <a16:creationId xmlns:a16="http://schemas.microsoft.com/office/drawing/2014/main" id="{7483E1B2-A6F0-0CE9-3E83-234FBFD4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5552" y="617942"/>
            <a:ext cx="2770527" cy="7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 descr="Oracle Logo, symbol, meaning, history, PNG, brand">
            <a:extLst>
              <a:ext uri="{FF2B5EF4-FFF2-40B4-BE49-F238E27FC236}">
                <a16:creationId xmlns:a16="http://schemas.microsoft.com/office/drawing/2014/main" id="{D22966CE-C693-F42E-8ABC-B0C49FF98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65" b="26397"/>
          <a:stretch/>
        </p:blipFill>
        <p:spPr bwMode="auto">
          <a:xfrm>
            <a:off x="5255455" y="6178781"/>
            <a:ext cx="2604821" cy="6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8" descr="MySQL logo and symbol, meaning, history, PNG">
            <a:extLst>
              <a:ext uri="{FF2B5EF4-FFF2-40B4-BE49-F238E27FC236}">
                <a16:creationId xmlns:a16="http://schemas.microsoft.com/office/drawing/2014/main" id="{D761EBE9-30A6-BDA5-1753-A0E77C2C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7405" y="3950931"/>
            <a:ext cx="1724999" cy="107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0EC6496A-19AB-4764-BEEB-8F1D8451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8852" y="229214"/>
            <a:ext cx="2619178" cy="41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8" descr="Press and Media Resources - Docker">
            <a:extLst>
              <a:ext uri="{FF2B5EF4-FFF2-40B4-BE49-F238E27FC236}">
                <a16:creationId xmlns:a16="http://schemas.microsoft.com/office/drawing/2014/main" id="{E8398BA1-A2BD-A662-E0B8-11723979A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01" y="4791784"/>
            <a:ext cx="295679" cy="2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42" descr="Visual Studio Code Vector Logo - Download Free SVG Icon | Worldvectorlogo">
            <a:extLst>
              <a:ext uri="{FF2B5EF4-FFF2-40B4-BE49-F238E27FC236}">
                <a16:creationId xmlns:a16="http://schemas.microsoft.com/office/drawing/2014/main" id="{CEB0EDD3-6AF1-A124-4AB3-4BF4D2CCB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48" descr="Rider: The Cross-Platform .NET IDE from JetBrains">
            <a:extLst>
              <a:ext uri="{FF2B5EF4-FFF2-40B4-BE49-F238E27FC236}">
                <a16:creationId xmlns:a16="http://schemas.microsoft.com/office/drawing/2014/main" id="{B7034082-579E-1EED-B87B-564DA090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9171" y="869127"/>
            <a:ext cx="1053846" cy="10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0">
            <a:extLst>
              <a:ext uri="{FF2B5EF4-FFF2-40B4-BE49-F238E27FC236}">
                <a16:creationId xmlns:a16="http://schemas.microsoft.com/office/drawing/2014/main" id="{1BD21A5C-88D7-F2A9-10A7-B5060722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200" y="2041457"/>
            <a:ext cx="1009173" cy="10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2" descr="Eclipse Logo PNG Transparent &amp; SVG Vector - Freebie Supply">
            <a:extLst>
              <a:ext uri="{FF2B5EF4-FFF2-40B4-BE49-F238E27FC236}">
                <a16:creationId xmlns:a16="http://schemas.microsoft.com/office/drawing/2014/main" id="{BBC2C681-3C73-62B4-80FF-0C1330E6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5495" y="4997739"/>
            <a:ext cx="979717" cy="9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4" descr="Sublime Text - Text Editing, Done Right">
            <a:extLst>
              <a:ext uri="{FF2B5EF4-FFF2-40B4-BE49-F238E27FC236}">
                <a16:creationId xmlns:a16="http://schemas.microsoft.com/office/drawing/2014/main" id="{E425EF97-7591-B4BC-3AFD-A4A8D6A4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8457" y="2887582"/>
            <a:ext cx="1392193" cy="13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6">
            <a:extLst>
              <a:ext uri="{FF2B5EF4-FFF2-40B4-BE49-F238E27FC236}">
                <a16:creationId xmlns:a16="http://schemas.microsoft.com/office/drawing/2014/main" id="{88897AB5-98DC-442C-B184-4D7C778E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2097" y="4798200"/>
            <a:ext cx="1033736" cy="10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51C29B6-352D-CCFB-8774-03AEDF8D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6664" y="2637364"/>
            <a:ext cx="1143001" cy="12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650F2959-A69E-0B00-BB88-BD040F15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403" y="1970286"/>
            <a:ext cx="1215975" cy="12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elixir programming language">
            <a:extLst>
              <a:ext uri="{FF2B5EF4-FFF2-40B4-BE49-F238E27FC236}">
                <a16:creationId xmlns:a16="http://schemas.microsoft.com/office/drawing/2014/main" id="{44105926-EDBA-4AFD-43D4-0BE7CBE2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657" y="719137"/>
            <a:ext cx="9525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>
            <a:extLst>
              <a:ext uri="{FF2B5EF4-FFF2-40B4-BE49-F238E27FC236}">
                <a16:creationId xmlns:a16="http://schemas.microsoft.com/office/drawing/2014/main" id="{C50986AB-977C-4F37-D9EC-3273EAE8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905" y="1240571"/>
            <a:ext cx="1600615" cy="152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08D7B5F4-964A-2D17-1566-19BF73E8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95" y="1695253"/>
            <a:ext cx="1834055" cy="6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>
            <a:extLst>
              <a:ext uri="{FF2B5EF4-FFF2-40B4-BE49-F238E27FC236}">
                <a16:creationId xmlns:a16="http://schemas.microsoft.com/office/drawing/2014/main" id="{B146A9BC-4850-F5CB-0F32-27B3B428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3374" y="3956370"/>
            <a:ext cx="2434362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Logo of Haskell">
            <a:extLst>
              <a:ext uri="{FF2B5EF4-FFF2-40B4-BE49-F238E27FC236}">
                <a16:creationId xmlns:a16="http://schemas.microsoft.com/office/drawing/2014/main" id="{91BD9DBA-8096-25D0-65DF-073AC5EA3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6664" y="2026065"/>
            <a:ext cx="23812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6BF0FB52-0304-0AB3-8AF5-0911822B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784" y="3851082"/>
            <a:ext cx="1140405" cy="208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>
            <a:extLst>
              <a:ext uri="{FF2B5EF4-FFF2-40B4-BE49-F238E27FC236}">
                <a16:creationId xmlns:a16="http://schemas.microsoft.com/office/drawing/2014/main" id="{FA71167F-15B4-3C83-EF7F-0377AD460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3626" y="2973597"/>
            <a:ext cx="1377877" cy="15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>
            <a:extLst>
              <a:ext uri="{FF2B5EF4-FFF2-40B4-BE49-F238E27FC236}">
                <a16:creationId xmlns:a16="http://schemas.microsoft.com/office/drawing/2014/main" id="{8829F65C-25F7-E2AB-2DF8-9F64F435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10" y="4943561"/>
            <a:ext cx="1886277" cy="14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4">
            <a:extLst>
              <a:ext uri="{FF2B5EF4-FFF2-40B4-BE49-F238E27FC236}">
                <a16:creationId xmlns:a16="http://schemas.microsoft.com/office/drawing/2014/main" id="{1F899891-4714-651B-C437-D4C02AD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7600" y="507373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6">
            <a:extLst>
              <a:ext uri="{FF2B5EF4-FFF2-40B4-BE49-F238E27FC236}">
                <a16:creationId xmlns:a16="http://schemas.microsoft.com/office/drawing/2014/main" id="{EC0A7D9D-3D4C-1E48-9BB7-09C8DF70E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32" y="1411248"/>
            <a:ext cx="1243928" cy="12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8">
            <a:extLst>
              <a:ext uri="{FF2B5EF4-FFF2-40B4-BE49-F238E27FC236}">
                <a16:creationId xmlns:a16="http://schemas.microsoft.com/office/drawing/2014/main" id="{235EC6E7-6ACD-8FC5-A70F-DF2D4D42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059" y="279853"/>
            <a:ext cx="19050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4">
            <a:extLst>
              <a:ext uri="{FF2B5EF4-FFF2-40B4-BE49-F238E27FC236}">
                <a16:creationId xmlns:a16="http://schemas.microsoft.com/office/drawing/2014/main" id="{7CC1D153-4318-FB65-09D2-4CEBCFA1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125" y="3996961"/>
            <a:ext cx="1783707" cy="96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8" descr="Laravel - Wikipedia">
            <a:extLst>
              <a:ext uri="{FF2B5EF4-FFF2-40B4-BE49-F238E27FC236}">
                <a16:creationId xmlns:a16="http://schemas.microsoft.com/office/drawing/2014/main" id="{C81D3A72-0D71-D091-3771-DFF2C988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2712" y="4896306"/>
            <a:ext cx="1523901" cy="15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0" descr="WordPress.com - Wikipedia">
            <a:extLst>
              <a:ext uri="{FF2B5EF4-FFF2-40B4-BE49-F238E27FC236}">
                <a16:creationId xmlns:a16="http://schemas.microsoft.com/office/drawing/2014/main" id="{4DFCBBF7-9682-C516-04D6-05B69565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8615" y="2177341"/>
            <a:ext cx="1212109" cy="12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2" descr="Git - Logo Downloads">
            <a:extLst>
              <a:ext uri="{FF2B5EF4-FFF2-40B4-BE49-F238E27FC236}">
                <a16:creationId xmlns:a16="http://schemas.microsoft.com/office/drawing/2014/main" id="{5E3C2D9E-9188-85FA-1BE7-8606792A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8788" y="4359541"/>
            <a:ext cx="1110394" cy="111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72" descr="What is GitHub? — Pythia Foundations">
            <a:extLst>
              <a:ext uri="{FF2B5EF4-FFF2-40B4-BE49-F238E27FC236}">
                <a16:creationId xmlns:a16="http://schemas.microsoft.com/office/drawing/2014/main" id="{12CAE05A-413B-8F25-CA95-D07178D8E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76" r="18425"/>
          <a:stretch/>
        </p:blipFill>
        <p:spPr bwMode="auto">
          <a:xfrm>
            <a:off x="2409349" y="3479311"/>
            <a:ext cx="1636164" cy="144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74" descr="What is Android?">
            <a:extLst>
              <a:ext uri="{FF2B5EF4-FFF2-40B4-BE49-F238E27FC236}">
                <a16:creationId xmlns:a16="http://schemas.microsoft.com/office/drawing/2014/main" id="{95306C83-B061-C506-8506-93BE586A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028" y="2740427"/>
            <a:ext cx="1553047" cy="18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6" descr="Build Yourself a Redux - The Zapier Engineering Blog | Zapier">
            <a:extLst>
              <a:ext uri="{FF2B5EF4-FFF2-40B4-BE49-F238E27FC236}">
                <a16:creationId xmlns:a16="http://schemas.microsoft.com/office/drawing/2014/main" id="{3FB54F10-708D-0526-9E3E-D967F9B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0052" y="2405214"/>
            <a:ext cx="2247676" cy="175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8" descr="Advanced Load Balancer, Web Server, &amp; Reverse Proxy - NGINX">
            <a:extLst>
              <a:ext uri="{FF2B5EF4-FFF2-40B4-BE49-F238E27FC236}">
                <a16:creationId xmlns:a16="http://schemas.microsoft.com/office/drawing/2014/main" id="{04B65D76-BA8F-7B06-CD5D-7B3E49F8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492" y="1345353"/>
            <a:ext cx="3081532" cy="10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0" descr="iOS | Apple Wiki | Fandom">
            <a:extLst>
              <a:ext uri="{FF2B5EF4-FFF2-40B4-BE49-F238E27FC236}">
                <a16:creationId xmlns:a16="http://schemas.microsoft.com/office/drawing/2014/main" id="{1E643B7E-6008-FFED-2B29-268E4E18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9651" y="3099040"/>
            <a:ext cx="3398943" cy="106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2" descr="Xamarin Mobile App Development | Clarity">
            <a:extLst>
              <a:ext uri="{FF2B5EF4-FFF2-40B4-BE49-F238E27FC236}">
                <a16:creationId xmlns:a16="http://schemas.microsoft.com/office/drawing/2014/main" id="{FF2A5A07-775C-4E49-215E-745286A9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870" y="5422829"/>
            <a:ext cx="1753008" cy="12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84" descr="Blazor now in official preview! - .NET Blog">
            <a:extLst>
              <a:ext uri="{FF2B5EF4-FFF2-40B4-BE49-F238E27FC236}">
                <a16:creationId xmlns:a16="http://schemas.microsoft.com/office/drawing/2014/main" id="{9F2616DB-C132-71E6-96BA-D102305F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0422" y="4628374"/>
            <a:ext cx="1338105" cy="133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86" descr="upload.wikimedia.org/wikipedia/commons/thumb/d/...">
            <a:extLst>
              <a:ext uri="{FF2B5EF4-FFF2-40B4-BE49-F238E27FC236}">
                <a16:creationId xmlns:a16="http://schemas.microsoft.com/office/drawing/2014/main" id="{50BE7C4A-5E31-3710-6ACD-DC39356B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4250" y="3836831"/>
            <a:ext cx="1523040" cy="5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90" descr="Yarn (package manager) - Wikipedia">
            <a:extLst>
              <a:ext uri="{FF2B5EF4-FFF2-40B4-BE49-F238E27FC236}">
                <a16:creationId xmlns:a16="http://schemas.microsoft.com/office/drawing/2014/main" id="{1A27D1D1-EC7C-76D3-C9E5-634763FE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4015" y="2224433"/>
            <a:ext cx="2456309" cy="11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96" descr="Postman Logo PNG Vectors Free Download">
            <a:extLst>
              <a:ext uri="{FF2B5EF4-FFF2-40B4-BE49-F238E27FC236}">
                <a16:creationId xmlns:a16="http://schemas.microsoft.com/office/drawing/2014/main" id="{B3866CC5-6058-E341-D908-281AE9FF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117" y="5023818"/>
            <a:ext cx="1071229" cy="107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04" descr="Ionic Reviews 2023: Details, Pricing, &amp; Features | G2">
            <a:extLst>
              <a:ext uri="{FF2B5EF4-FFF2-40B4-BE49-F238E27FC236}">
                <a16:creationId xmlns:a16="http://schemas.microsoft.com/office/drawing/2014/main" id="{DDF40CAA-7FDF-9FDD-5201-6039E148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8965" y="3033120"/>
            <a:ext cx="2080871" cy="10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106" descr="The Next.js logo, a stylization of its name">
            <a:extLst>
              <a:ext uri="{FF2B5EF4-FFF2-40B4-BE49-F238E27FC236}">
                <a16:creationId xmlns:a16="http://schemas.microsoft.com/office/drawing/2014/main" id="{1FD4EEBB-CC48-BFCC-2D44-5845E38C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8496" y="1012270"/>
            <a:ext cx="2179027" cy="44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08" descr="Nestjs, logo Icon in Vector Logo">
            <a:extLst>
              <a:ext uri="{FF2B5EF4-FFF2-40B4-BE49-F238E27FC236}">
                <a16:creationId xmlns:a16="http://schemas.microsoft.com/office/drawing/2014/main" id="{E60AB0FF-A8AB-D0C5-7C12-80F69A8E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3083" y="1882300"/>
            <a:ext cx="2590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A2E0887-9CA7-36D7-4DD2-07BE5AFB3BEA}"/>
              </a:ext>
            </a:extLst>
          </p:cNvPr>
          <p:cNvSpPr/>
          <p:nvPr/>
        </p:nvSpPr>
        <p:spPr>
          <a:xfrm>
            <a:off x="-44564" y="0"/>
            <a:ext cx="1223772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96000"/>
                </a:schemeClr>
              </a:gs>
              <a:gs pos="100000">
                <a:schemeClr val="tx1"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23D204A8-0E03-1D95-6875-5D1EC862D9A8}"/>
              </a:ext>
            </a:extLst>
          </p:cNvPr>
          <p:cNvGrpSpPr/>
          <p:nvPr/>
        </p:nvGrpSpPr>
        <p:grpSpPr>
          <a:xfrm>
            <a:off x="3944430" y="2503037"/>
            <a:ext cx="4565070" cy="1332225"/>
            <a:chOff x="2636004" y="-1208420"/>
            <a:chExt cx="4565070" cy="1332225"/>
          </a:xfrm>
          <a:solidFill>
            <a:schemeClr val="tx1"/>
          </a:solidFill>
          <a:effectLst>
            <a:glow rad="127000">
              <a:schemeClr val="bg1">
                <a:alpha val="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064" name="Rectangle: Rounded Corners 2063">
              <a:extLst>
                <a:ext uri="{FF2B5EF4-FFF2-40B4-BE49-F238E27FC236}">
                  <a16:creationId xmlns:a16="http://schemas.microsoft.com/office/drawing/2014/main" id="{CCBE67C3-7F7E-54C6-468F-861FEAED9A24}"/>
                </a:ext>
              </a:extLst>
            </p:cNvPr>
            <p:cNvSpPr/>
            <p:nvPr/>
          </p:nvSpPr>
          <p:spPr>
            <a:xfrm>
              <a:off x="2636004" y="-1208420"/>
              <a:ext cx="4565070" cy="1332225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  <a:effectLst>
              <a:glow rad="571500">
                <a:schemeClr val="bg1">
                  <a:alpha val="32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D73ABAC4-7113-26CA-57FE-67B58E49F053}"/>
                </a:ext>
              </a:extLst>
            </p:cNvPr>
            <p:cNvSpPr txBox="1"/>
            <p:nvPr/>
          </p:nvSpPr>
          <p:spPr>
            <a:xfrm>
              <a:off x="2855972" y="-1070072"/>
              <a:ext cx="4141327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Software Engineering</a:t>
              </a: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A94EFFF1-8ED5-3E5A-20FD-EA845BC24E88}"/>
                </a:ext>
              </a:extLst>
            </p:cNvPr>
            <p:cNvSpPr txBox="1"/>
            <p:nvPr/>
          </p:nvSpPr>
          <p:spPr>
            <a:xfrm>
              <a:off x="3576320" y="-513080"/>
              <a:ext cx="253774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(the bits AI can’t replace)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15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75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25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75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25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5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75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0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625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75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70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775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825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875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9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925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975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750"/>
                            </p:stCondLst>
                            <p:childTnLst>
                              <p:par>
                                <p:cTn id="2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1250"/>
                            </p:stCondLst>
                            <p:childTnLst>
                              <p:par>
                                <p:cTn id="2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5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2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25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1750"/>
                            </p:stCondLst>
                            <p:childTnLst>
                              <p:par>
                                <p:cTn id="2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2250"/>
                            </p:stCondLst>
                            <p:childTnLst>
                              <p:par>
                                <p:cTn id="2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275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5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25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5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0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68EFD3-8985-D879-6937-22B9A23ECA34}"/>
              </a:ext>
            </a:extLst>
          </p:cNvPr>
          <p:cNvSpPr/>
          <p:nvPr/>
        </p:nvSpPr>
        <p:spPr>
          <a:xfrm>
            <a:off x="-92598" y="0"/>
            <a:ext cx="12284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2" name="Picture 20" descr="Pontiac Phoenix 2.8, 1980 [Auta5P ID:11836 EN]">
            <a:extLst>
              <a:ext uri="{FF2B5EF4-FFF2-40B4-BE49-F238E27FC236}">
                <a16:creationId xmlns:a16="http://schemas.microsoft.com/office/drawing/2014/main" id="{1A7394DD-5EB1-5425-936D-720FEFBC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997" y="223253"/>
            <a:ext cx="8576252" cy="643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2022 Buick Encore GX Interior | Greg Hubler Buick GMC">
            <a:extLst>
              <a:ext uri="{FF2B5EF4-FFF2-40B4-BE49-F238E27FC236}">
                <a16:creationId xmlns:a16="http://schemas.microsoft.com/office/drawing/2014/main" id="{CF38D1DD-93AE-A6B7-37E6-B3031AA6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6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Honda Odyssey Interior Features | Planet Honda">
            <a:extLst>
              <a:ext uri="{FF2B5EF4-FFF2-40B4-BE49-F238E27FC236}">
                <a16:creationId xmlns:a16="http://schemas.microsoft.com/office/drawing/2014/main" id="{FBAA7110-4C09-2306-892D-D814E44D2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979" y="1098760"/>
            <a:ext cx="11651198" cy="461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2015 Tartan Prancer - How Car Specs">
            <a:extLst>
              <a:ext uri="{FF2B5EF4-FFF2-40B4-BE49-F238E27FC236}">
                <a16:creationId xmlns:a16="http://schemas.microsoft.com/office/drawing/2014/main" id="{B6F4E4B6-1680-38AE-6825-351FE89D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094" y="168967"/>
            <a:ext cx="10465214" cy="65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esla Interior Design Changed the Way All Cars Feel">
            <a:extLst>
              <a:ext uri="{FF2B5EF4-FFF2-40B4-BE49-F238E27FC236}">
                <a16:creationId xmlns:a16="http://schemas.microsoft.com/office/drawing/2014/main" id="{D42A7491-2DB9-2B39-0493-F197655D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5703" y="122362"/>
            <a:ext cx="8847996" cy="663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2022 Honda Civic Hatchback Shown in Japan with Red Stitch Interior | 11th  Gen Civic Forum">
            <a:extLst>
              <a:ext uri="{FF2B5EF4-FFF2-40B4-BE49-F238E27FC236}">
                <a16:creationId xmlns:a16="http://schemas.microsoft.com/office/drawing/2014/main" id="{E0A400AD-A6AF-8177-959E-ADF8CF41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746" y="549625"/>
            <a:ext cx="11799910" cy="584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elp Save the Stick Shift in 2022 With These New Manual Cars">
            <a:extLst>
              <a:ext uri="{FF2B5EF4-FFF2-40B4-BE49-F238E27FC236}">
                <a16:creationId xmlns:a16="http://schemas.microsoft.com/office/drawing/2014/main" id="{034A7896-839A-46FB-B74F-553AEA47C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638" y="223253"/>
            <a:ext cx="9796724" cy="652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 18-Wheeler That Feels Like Home | WIRED">
            <a:extLst>
              <a:ext uri="{FF2B5EF4-FFF2-40B4-BE49-F238E27FC236}">
                <a16:creationId xmlns:a16="http://schemas.microsoft.com/office/drawing/2014/main" id="{517EECA7-AA82-701C-E7CD-0CD84C94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761" y="168967"/>
            <a:ext cx="9796724" cy="65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7B3F-16D8-3085-8D9F-1E0AC6D5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Core Skills</a:t>
            </a:r>
          </a:p>
        </p:txBody>
      </p:sp>
      <p:pic>
        <p:nvPicPr>
          <p:cNvPr id="5" name="Picture 4" descr="A black and gold spiral object&#10;&#10;Description automatically generated">
            <a:extLst>
              <a:ext uri="{FF2B5EF4-FFF2-40B4-BE49-F238E27FC236}">
                <a16:creationId xmlns:a16="http://schemas.microsoft.com/office/drawing/2014/main" id="{C40C0F1E-7170-B760-4D58-8EEC70A61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B275-E112-0914-173D-D5BBBAC8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/>
              <a:t>Analytical Thinking</a:t>
            </a:r>
          </a:p>
          <a:p>
            <a:r>
              <a:rPr lang="en-US" sz="1800"/>
              <a:t>Knowing how to learn (Growth mindset)</a:t>
            </a:r>
          </a:p>
          <a:p>
            <a:r>
              <a:rPr lang="en-US" sz="1800"/>
              <a:t>Creativity</a:t>
            </a:r>
          </a:p>
          <a:p>
            <a:r>
              <a:rPr lang="en-US" sz="1800"/>
              <a:t>Pragmatic thinking ?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5067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sitting at a computer&#10;&#10;Description automatically generated">
            <a:extLst>
              <a:ext uri="{FF2B5EF4-FFF2-40B4-BE49-F238E27FC236}">
                <a16:creationId xmlns:a16="http://schemas.microsoft.com/office/drawing/2014/main" id="{B36B5DA2-D453-C2D4-F52E-7DD887E2B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2A21F-E91C-F2CC-602E-9B9906BF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Generative AI is going to steal your job!!!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9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0C92CB0-C22B-901F-DAC9-CB4D526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956" y="1517402"/>
            <a:ext cx="3491884" cy="45176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Fundamentals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Front-End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Back-End development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Databases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Testing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Infrastructure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DevOps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Tooling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Design principles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User experience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Agile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56" y="373722"/>
            <a:ext cx="3491884" cy="72135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Full Stack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2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D0C92CB0-C22B-901F-DAC9-CB4D52619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956" y="1517402"/>
            <a:ext cx="3573164" cy="45176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Languages / paradigms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Scripting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Object-oriented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Functional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Reactive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Clean coding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Abstraction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Modularity / reuse</a:t>
            </a:r>
          </a:p>
          <a:p>
            <a:r>
              <a:rPr lang="en-US" sz="2000">
                <a:solidFill>
                  <a:schemeClr val="bg1"/>
                </a:solidFill>
              </a:rPr>
              <a:t>Debugging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56" y="373722"/>
            <a:ext cx="3491884" cy="721359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Fundamentals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6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1E81-6EE8-3986-E57B-B2107BEF4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08922" y="0"/>
            <a:ext cx="4076704" cy="6873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4E993-8DB6-C3BB-322F-B58DBEBCA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036" y="325120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Technical</a:t>
            </a:r>
          </a:p>
        </p:txBody>
      </p:sp>
      <p:pic>
        <p:nvPicPr>
          <p:cNvPr id="5" name="Content Placeholder 4" descr="A computer screen with text&#10;&#10;Description automatically generated">
            <a:extLst>
              <a:ext uri="{FF2B5EF4-FFF2-40B4-BE49-F238E27FC236}">
                <a16:creationId xmlns:a16="http://schemas.microsoft.com/office/drawing/2014/main" id="{03766A40-3D35-6C70-1171-03F19BC84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431"/>
            <a:ext cx="8115280" cy="6873454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999EFA1-F2F0-ED0B-AAC7-5EA157623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83577"/>
              </p:ext>
            </p:extLst>
          </p:nvPr>
        </p:nvGraphicFramePr>
        <p:xfrm>
          <a:off x="7518400" y="2581771"/>
          <a:ext cx="4333240" cy="300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284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1FC28E7-4774-4C9E-8346-D1DAD2E40AC8}">
  <we:reference id="b0430364-2ab6-47cd-907e-f8b72239b204" version="3.19.222.0" store="EXCatalog" storeType="EXCatalog"/>
  <we:alternateReferences>
    <we:reference id="WA200000729" version="3.19.222.0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07724ff-9999-494f-b257-05dacc46ac87}" enabled="1" method="Standard" siteId="{e58c8e81-abd8-48a8-929d-eb67611b83b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136</Words>
  <Application>Microsoft Office PowerPoint</Application>
  <PresentationFormat>Widescreen</PresentationFormat>
  <Paragraphs>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Core Skills</vt:lpstr>
      <vt:lpstr>Generative AI is going to steal your job!!!</vt:lpstr>
      <vt:lpstr>The Full Stack</vt:lpstr>
      <vt:lpstr>Fundamentals</vt:lpstr>
      <vt:lpstr>Technical</vt:lpstr>
      <vt:lpstr>PowerPoint Presentation</vt:lpstr>
      <vt:lpstr>The Things AI Can’t Replace</vt:lpstr>
      <vt:lpstr>Balance</vt:lpstr>
      <vt:lpstr>Soft Skills</vt:lpstr>
      <vt:lpstr>Growth Mindset</vt:lpstr>
      <vt:lpstr>PowerPoint Presentation</vt:lpstr>
      <vt:lpstr>Attitude</vt:lpstr>
      <vt:lpstr>Non-Functional Requirements</vt:lpstr>
      <vt:lpstr>How to get promoted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Adam</dc:creator>
  <cp:lastModifiedBy>Barney, Adam</cp:lastModifiedBy>
  <cp:revision>10</cp:revision>
  <dcterms:created xsi:type="dcterms:W3CDTF">2023-06-01T18:52:02Z</dcterms:created>
  <dcterms:modified xsi:type="dcterms:W3CDTF">2023-07-18T21:51:40Z</dcterms:modified>
</cp:coreProperties>
</file>